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64" r:id="rId2"/>
    <p:sldId id="265" r:id="rId3"/>
    <p:sldId id="266" r:id="rId4"/>
    <p:sldId id="277" r:id="rId5"/>
    <p:sldId id="288" r:id="rId6"/>
    <p:sldId id="289" r:id="rId7"/>
    <p:sldId id="290" r:id="rId8"/>
    <p:sldId id="291" r:id="rId9"/>
    <p:sldId id="329" r:id="rId10"/>
    <p:sldId id="267" r:id="rId11"/>
    <p:sldId id="269" r:id="rId12"/>
    <p:sldId id="328" r:id="rId13"/>
    <p:sldId id="331" r:id="rId14"/>
    <p:sldId id="279" r:id="rId15"/>
    <p:sldId id="280" r:id="rId16"/>
    <p:sldId id="281" r:id="rId17"/>
    <p:sldId id="282" r:id="rId18"/>
    <p:sldId id="278" r:id="rId19"/>
    <p:sldId id="283" r:id="rId20"/>
    <p:sldId id="284" r:id="rId21"/>
    <p:sldId id="286" r:id="rId22"/>
    <p:sldId id="285" r:id="rId23"/>
    <p:sldId id="299" r:id="rId24"/>
    <p:sldId id="298" r:id="rId25"/>
    <p:sldId id="292" r:id="rId26"/>
    <p:sldId id="293" r:id="rId27"/>
    <p:sldId id="295" r:id="rId28"/>
    <p:sldId id="294" r:id="rId29"/>
    <p:sldId id="296" r:id="rId30"/>
    <p:sldId id="297" r:id="rId31"/>
    <p:sldId id="324" r:id="rId32"/>
    <p:sldId id="325" r:id="rId33"/>
    <p:sldId id="326" r:id="rId34"/>
    <p:sldId id="327" r:id="rId35"/>
    <p:sldId id="330" r:id="rId36"/>
    <p:sldId id="304" r:id="rId37"/>
    <p:sldId id="308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32" r:id="rId48"/>
    <p:sldId id="272" r:id="rId49"/>
    <p:sldId id="303" r:id="rId50"/>
    <p:sldId id="276" r:id="rId51"/>
    <p:sldId id="302" r:id="rId52"/>
    <p:sldId id="273" r:id="rId53"/>
    <p:sldId id="275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2">
          <p15:clr>
            <a:srgbClr val="A4A3A4"/>
          </p15:clr>
        </p15:guide>
        <p15:guide id="2" pos="55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Allan Arndt" initials="MA" lastIdx="2" clrIdx="0">
    <p:extLst>
      <p:ext uri="{19B8F6BF-5375-455C-9EA6-DF929625EA0E}">
        <p15:presenceInfo xmlns:p15="http://schemas.microsoft.com/office/powerpoint/2012/main" userId="S::arndt20@purdue.edu::3b59c237-bffc-4547-8d19-5ea985f9a447" providerId="AD"/>
      </p:ext>
    </p:extLst>
  </p:cmAuthor>
  <p:cmAuthor id="2" name="Mary Margaret Arito" initials="MA" lastIdx="1" clrIdx="1">
    <p:extLst>
      <p:ext uri="{19B8F6BF-5375-455C-9EA6-DF929625EA0E}">
        <p15:presenceInfo xmlns:p15="http://schemas.microsoft.com/office/powerpoint/2012/main" userId="S::marito@purdue.edu::7dce26d1-c708-4212-91a7-5c2744f2b2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9D6"/>
    <a:srgbClr val="00E1FF"/>
    <a:srgbClr val="44C2FF"/>
    <a:srgbClr val="FF8229"/>
    <a:srgbClr val="000000"/>
    <a:srgbClr val="267433"/>
    <a:srgbClr val="856024"/>
    <a:srgbClr val="E3AE24"/>
    <a:srgbClr val="A3792C"/>
    <a:srgbClr val="D19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9F22D-8F53-29DD-D13C-65C7D47D1DDE}" v="911" dt="2021-10-13T17:13:22.110"/>
    <p1510:client id="{30636323-E5A8-0B47-B007-BD099193C97C}" v="433" dt="2021-10-14T12:20:56.374"/>
    <p1510:client id="{70E2757F-FD4A-00EF-EF65-80E22032A5EB}" v="4" dt="2021-10-13T21:05:21.656"/>
    <p1510:client id="{710CCD0B-1405-4796-AB52-BA1FE1E71D39}" v="239" dt="2021-10-13T19:10:20.159"/>
    <p1510:client id="{7C3BC391-FFB8-4E40-92E6-26B8E2A9FDF3}" v="119" dt="2021-10-14T12:20:03.887"/>
    <p1510:client id="{C177790E-5157-C52A-9E7C-97BAE49D1348}" v="20" dt="2021-10-13T19:22:32.818"/>
    <p1510:client id="{CA3F717B-2CC1-244F-B6AC-725A3382A07A}" v="1652" dt="2021-10-14T02:59:44.200"/>
    <p1510:client id="{CB2AA505-24CF-C3BA-797D-4BF24FD6471B}" v="244" dt="2021-10-13T21:41:06.568"/>
    <p1510:client id="{D2318F8C-8342-EFBA-3E79-8E63D3D4698D}" v="574" dt="2021-10-13T20:38:08.477"/>
    <p1510:client id="{DCF0774E-2E11-43DF-D24D-34A215455529}" v="4" dt="2021-10-14T01:06:40.469"/>
    <p1510:client id="{F5804834-62EC-2358-CFA5-AF83F03E26DF}" v="906" dt="2021-10-14T10:56:32.471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11"/>
    <p:restoredTop sz="94694"/>
  </p:normalViewPr>
  <p:slideViewPr>
    <p:cSldViewPr snapToGrid="0" snapToObjects="1">
      <p:cViewPr>
        <p:scale>
          <a:sx n="134" d="100"/>
          <a:sy n="134" d="100"/>
        </p:scale>
        <p:origin x="368" y="-112"/>
      </p:cViewPr>
      <p:guideLst>
        <p:guide orient="horz" pos="2702"/>
        <p:guide pos="5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83721C-4792-4A44-A245-BE4BEDCAB6AD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9D1C1DC-5595-4F3E-A9C3-55561C8E7D7B}">
      <dgm:prSet/>
      <dgm:spPr/>
      <dgm:t>
        <a:bodyPr/>
        <a:lstStyle/>
        <a:p>
          <a:r>
            <a:rPr lang="en-US"/>
            <a:t>Keypad Detection (Complete)</a:t>
          </a:r>
        </a:p>
      </dgm:t>
    </dgm:pt>
    <dgm:pt modelId="{94C645CA-A7F8-40EC-A468-AF9AC09368CB}" type="parTrans" cxnId="{AA2E5263-BFAC-45FB-9191-54A9996E7149}">
      <dgm:prSet/>
      <dgm:spPr/>
      <dgm:t>
        <a:bodyPr/>
        <a:lstStyle/>
        <a:p>
          <a:endParaRPr lang="en-US"/>
        </a:p>
      </dgm:t>
    </dgm:pt>
    <dgm:pt modelId="{0F1DCA43-CBBD-4EB2-AACD-91E5A407D63D}" type="sibTrans" cxnId="{AA2E5263-BFAC-45FB-9191-54A9996E7149}">
      <dgm:prSet/>
      <dgm:spPr/>
      <dgm:t>
        <a:bodyPr/>
        <a:lstStyle/>
        <a:p>
          <a:endParaRPr lang="en-US"/>
        </a:p>
      </dgm:t>
    </dgm:pt>
    <dgm:pt modelId="{49F91661-D202-4B7B-ADAD-B53D16936CF8}">
      <dgm:prSet/>
      <dgm:spPr/>
      <dgm:t>
        <a:bodyPr/>
        <a:lstStyle/>
        <a:p>
          <a:r>
            <a:rPr lang="en-US"/>
            <a:t>SPI Communication to LCD Board (Complete)</a:t>
          </a:r>
        </a:p>
      </dgm:t>
    </dgm:pt>
    <dgm:pt modelId="{766AEF66-54E6-41AE-AFDF-09C83479D160}" type="parTrans" cxnId="{4C16B93E-5FEF-4F0D-85D9-27A2C2A6504C}">
      <dgm:prSet/>
      <dgm:spPr/>
      <dgm:t>
        <a:bodyPr/>
        <a:lstStyle/>
        <a:p>
          <a:endParaRPr lang="en-US"/>
        </a:p>
      </dgm:t>
    </dgm:pt>
    <dgm:pt modelId="{70D11342-8C98-4F50-A8A6-C2E6DB77AEB4}" type="sibTrans" cxnId="{4C16B93E-5FEF-4F0D-85D9-27A2C2A6504C}">
      <dgm:prSet/>
      <dgm:spPr/>
      <dgm:t>
        <a:bodyPr/>
        <a:lstStyle/>
        <a:p>
          <a:endParaRPr lang="en-US"/>
        </a:p>
      </dgm:t>
    </dgm:pt>
    <dgm:pt modelId="{26B6FC90-E135-43AF-9767-A6F046169F83}">
      <dgm:prSet/>
      <dgm:spPr/>
      <dgm:t>
        <a:bodyPr/>
        <a:lstStyle/>
        <a:p>
          <a:r>
            <a:rPr lang="en-US">
              <a:latin typeface="Calibri"/>
            </a:rPr>
            <a:t>Multiplexer</a:t>
          </a:r>
          <a:r>
            <a:rPr lang="en-US"/>
            <a:t> Array Scan (Complete)</a:t>
          </a:r>
        </a:p>
      </dgm:t>
    </dgm:pt>
    <dgm:pt modelId="{664A1873-2311-49C9-BE61-DF142332CD42}" type="parTrans" cxnId="{66425DDC-41A3-4594-968A-8FA3563AD575}">
      <dgm:prSet/>
      <dgm:spPr/>
      <dgm:t>
        <a:bodyPr/>
        <a:lstStyle/>
        <a:p>
          <a:endParaRPr lang="en-US"/>
        </a:p>
      </dgm:t>
    </dgm:pt>
    <dgm:pt modelId="{068AD784-5856-4979-9AE2-17F2CE027439}" type="sibTrans" cxnId="{66425DDC-41A3-4594-968A-8FA3563AD575}">
      <dgm:prSet/>
      <dgm:spPr/>
      <dgm:t>
        <a:bodyPr/>
        <a:lstStyle/>
        <a:p>
          <a:endParaRPr lang="en-US"/>
        </a:p>
      </dgm:t>
    </dgm:pt>
    <dgm:pt modelId="{FBBAAD72-D475-42F9-BFE9-12F6CAC26084}">
      <dgm:prSet/>
      <dgm:spPr/>
      <dgm:t>
        <a:bodyPr/>
        <a:lstStyle/>
        <a:p>
          <a:r>
            <a:rPr lang="en-US"/>
            <a:t>Pull-Up Resistor Boat Detection (Complete)</a:t>
          </a:r>
        </a:p>
      </dgm:t>
    </dgm:pt>
    <dgm:pt modelId="{AF2F9C1F-FF12-4C15-8C87-3AB3BCA8922F}" type="parTrans" cxnId="{AC3195D8-62A0-4AB2-BA5C-C6C086D56302}">
      <dgm:prSet/>
      <dgm:spPr/>
      <dgm:t>
        <a:bodyPr/>
        <a:lstStyle/>
        <a:p>
          <a:endParaRPr lang="en-US"/>
        </a:p>
      </dgm:t>
    </dgm:pt>
    <dgm:pt modelId="{79BC8EA8-3DC9-4859-94F6-CFE77033379D}" type="sibTrans" cxnId="{AC3195D8-62A0-4AB2-BA5C-C6C086D56302}">
      <dgm:prSet/>
      <dgm:spPr/>
      <dgm:t>
        <a:bodyPr/>
        <a:lstStyle/>
        <a:p>
          <a:endParaRPr lang="en-US"/>
        </a:p>
      </dgm:t>
    </dgm:pt>
    <dgm:pt modelId="{5C043FA3-6CA9-4D2A-BFD7-39DF139480A6}">
      <dgm:prSet/>
      <dgm:spPr/>
      <dgm:t>
        <a:bodyPr/>
        <a:lstStyle/>
        <a:p>
          <a:r>
            <a:rPr lang="en-US"/>
            <a:t>Rumble Motor (Complete)</a:t>
          </a:r>
        </a:p>
      </dgm:t>
    </dgm:pt>
    <dgm:pt modelId="{A6ECACCD-8971-4E73-B28B-729C5D279EFB}" type="parTrans" cxnId="{AF4695C0-78B7-4E78-A0E0-4BDF65946B6A}">
      <dgm:prSet/>
      <dgm:spPr/>
      <dgm:t>
        <a:bodyPr/>
        <a:lstStyle/>
        <a:p>
          <a:endParaRPr lang="en-US"/>
        </a:p>
      </dgm:t>
    </dgm:pt>
    <dgm:pt modelId="{553F7A97-061D-4F37-A0E0-FA063E6F9859}" type="sibTrans" cxnId="{AF4695C0-78B7-4E78-A0E0-4BDF65946B6A}">
      <dgm:prSet/>
      <dgm:spPr/>
      <dgm:t>
        <a:bodyPr/>
        <a:lstStyle/>
        <a:p>
          <a:endParaRPr lang="en-US"/>
        </a:p>
      </dgm:t>
    </dgm:pt>
    <dgm:pt modelId="{8E7AE272-9D73-4546-8605-078D75CB70D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US"/>
            <a:t>Speaker Output (In-Progress)</a:t>
          </a:r>
        </a:p>
      </dgm:t>
    </dgm:pt>
    <dgm:pt modelId="{45E5D022-12CB-46D4-ACC9-441F5CD79B8A}" type="parTrans" cxnId="{7EC0CC92-9D68-45FD-8C88-DEBE94380F5A}">
      <dgm:prSet/>
      <dgm:spPr/>
      <dgm:t>
        <a:bodyPr/>
        <a:lstStyle/>
        <a:p>
          <a:endParaRPr lang="en-US"/>
        </a:p>
      </dgm:t>
    </dgm:pt>
    <dgm:pt modelId="{5E03B3A4-45E1-44C1-9189-46FAEA5EBB7D}" type="sibTrans" cxnId="{7EC0CC92-9D68-45FD-8C88-DEBE94380F5A}">
      <dgm:prSet/>
      <dgm:spPr/>
      <dgm:t>
        <a:bodyPr/>
        <a:lstStyle/>
        <a:p>
          <a:endParaRPr lang="en-US"/>
        </a:p>
      </dgm:t>
    </dgm:pt>
    <dgm:pt modelId="{330019E7-17F2-4880-86E0-BADB495000EE}">
      <dgm:prSet phldr="0"/>
      <dgm:spPr/>
      <dgm:t>
        <a:bodyPr/>
        <a:lstStyle/>
        <a:p>
          <a:r>
            <a:rPr lang="en-US">
              <a:latin typeface="Calibri"/>
            </a:rPr>
            <a:t>LED Array (Complete)</a:t>
          </a:r>
        </a:p>
      </dgm:t>
    </dgm:pt>
    <dgm:pt modelId="{65AE97AB-DFEA-48C7-8AEA-6AAA8273062D}" type="parTrans" cxnId="{61F118A1-F2FE-4CE7-988A-D89C1C7DCC11}">
      <dgm:prSet/>
      <dgm:spPr/>
      <dgm:t>
        <a:bodyPr/>
        <a:lstStyle/>
        <a:p>
          <a:endParaRPr lang="en-US"/>
        </a:p>
      </dgm:t>
    </dgm:pt>
    <dgm:pt modelId="{1DCA748D-E49E-4A48-B9B5-10E8FBD2DB9C}" type="sibTrans" cxnId="{61F118A1-F2FE-4CE7-988A-D89C1C7DCC11}">
      <dgm:prSet/>
      <dgm:spPr/>
      <dgm:t>
        <a:bodyPr/>
        <a:lstStyle/>
        <a:p>
          <a:endParaRPr lang="en-US"/>
        </a:p>
      </dgm:t>
    </dgm:pt>
    <dgm:pt modelId="{40BF9CFD-7704-48CF-A42C-34110192950C}">
      <dgm:prSet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/>
        </a:solidFill>
        <a:ln>
          <a:noFill/>
        </a:ln>
      </dgm:spPr>
      <dgm:t>
        <a:bodyPr/>
        <a:lstStyle/>
        <a:p>
          <a:pPr rtl="0"/>
          <a:r>
            <a:rPr lang="en-US">
              <a:latin typeface="Calibri"/>
            </a:rPr>
            <a:t>Power System (Not Started)</a:t>
          </a:r>
        </a:p>
      </dgm:t>
    </dgm:pt>
    <dgm:pt modelId="{B3D57EAE-6933-47B0-9ED0-3160EC1A88E9}" type="parTrans" cxnId="{67814290-45F3-4D74-A7C7-5717BCDF1887}">
      <dgm:prSet/>
      <dgm:spPr/>
      <dgm:t>
        <a:bodyPr/>
        <a:lstStyle/>
        <a:p>
          <a:endParaRPr lang="en-US"/>
        </a:p>
      </dgm:t>
    </dgm:pt>
    <dgm:pt modelId="{B33C8A25-DA62-4105-B111-89CAB897F0BE}" type="sibTrans" cxnId="{67814290-45F3-4D74-A7C7-5717BCDF1887}">
      <dgm:prSet/>
      <dgm:spPr/>
      <dgm:t>
        <a:bodyPr/>
        <a:lstStyle/>
        <a:p>
          <a:endParaRPr lang="en-US"/>
        </a:p>
      </dgm:t>
    </dgm:pt>
    <dgm:pt modelId="{7DD2892B-CBF5-4F03-BE1F-4B89359B98C7}" type="pres">
      <dgm:prSet presAssocID="{C883721C-4792-4A44-A245-BE4BEDCAB6AD}" presName="linear" presStyleCnt="0">
        <dgm:presLayoutVars>
          <dgm:animLvl val="lvl"/>
          <dgm:resizeHandles val="exact"/>
        </dgm:presLayoutVars>
      </dgm:prSet>
      <dgm:spPr/>
    </dgm:pt>
    <dgm:pt modelId="{107585FB-06DF-4627-A302-F09508640E64}" type="pres">
      <dgm:prSet presAssocID="{19D1C1DC-5595-4F3E-A9C3-55561C8E7D7B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5F6A11D-2E26-462E-941F-A1BE1F70AD3C}" type="pres">
      <dgm:prSet presAssocID="{0F1DCA43-CBBD-4EB2-AACD-91E5A407D63D}" presName="spacer" presStyleCnt="0"/>
      <dgm:spPr/>
    </dgm:pt>
    <dgm:pt modelId="{6F1E0E2B-76B1-4865-8736-2B12DB08BBDD}" type="pres">
      <dgm:prSet presAssocID="{49F91661-D202-4B7B-ADAD-B53D16936CF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7CDD664-7617-4887-8705-4955E177B8AF}" type="pres">
      <dgm:prSet presAssocID="{70D11342-8C98-4F50-A8A6-C2E6DB77AEB4}" presName="spacer" presStyleCnt="0"/>
      <dgm:spPr/>
    </dgm:pt>
    <dgm:pt modelId="{7A29E871-F113-4ECF-9477-383DF09887BB}" type="pres">
      <dgm:prSet presAssocID="{26B6FC90-E135-43AF-9767-A6F046169F83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BD08A81-C78B-4AB8-A7DA-21F6AA68EDAE}" type="pres">
      <dgm:prSet presAssocID="{068AD784-5856-4979-9AE2-17F2CE027439}" presName="spacer" presStyleCnt="0"/>
      <dgm:spPr/>
    </dgm:pt>
    <dgm:pt modelId="{4D189AD9-9F16-46CC-A580-3BECA202FE1D}" type="pres">
      <dgm:prSet presAssocID="{FBBAAD72-D475-42F9-BFE9-12F6CAC2608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B38A21EC-96D7-43C4-AF08-46B28CB7236B}" type="pres">
      <dgm:prSet presAssocID="{79BC8EA8-3DC9-4859-94F6-CFE77033379D}" presName="spacer" presStyleCnt="0"/>
      <dgm:spPr/>
    </dgm:pt>
    <dgm:pt modelId="{8CEAB858-79CE-4904-878F-8A9AD3DED7B3}" type="pres">
      <dgm:prSet presAssocID="{5C043FA3-6CA9-4D2A-BFD7-39DF139480A6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F9FA909-044E-490F-B76A-C231E62CD00A}" type="pres">
      <dgm:prSet presAssocID="{553F7A97-061D-4F37-A0E0-FA063E6F9859}" presName="spacer" presStyleCnt="0"/>
      <dgm:spPr/>
    </dgm:pt>
    <dgm:pt modelId="{77DE953D-8543-4B76-82AA-EE5BB99C9736}" type="pres">
      <dgm:prSet presAssocID="{330019E7-17F2-4880-86E0-BADB495000E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4AA2CEB-B335-4AF3-93E0-8AE04529D5C3}" type="pres">
      <dgm:prSet presAssocID="{1DCA748D-E49E-4A48-B9B5-10E8FBD2DB9C}" presName="spacer" presStyleCnt="0"/>
      <dgm:spPr/>
    </dgm:pt>
    <dgm:pt modelId="{FBF2ECED-3BF4-4ECE-938A-2CFF5023DB10}" type="pres">
      <dgm:prSet presAssocID="{8E7AE272-9D73-4546-8605-078D75CB70D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E18D2A74-90CB-435C-91A0-89AD65ECF320}" type="pres">
      <dgm:prSet presAssocID="{5E03B3A4-45E1-44C1-9189-46FAEA5EBB7D}" presName="spacer" presStyleCnt="0"/>
      <dgm:spPr/>
    </dgm:pt>
    <dgm:pt modelId="{6B1E3FE4-E1B1-4AD3-9B0B-79E326BB31DD}" type="pres">
      <dgm:prSet presAssocID="{40BF9CFD-7704-48CF-A42C-34110192950C}" presName="parentText" presStyleLbl="node1" presStyleIdx="7" presStyleCnt="8">
        <dgm:presLayoutVars>
          <dgm:chMax val="0"/>
          <dgm:bulletEnabled val="1"/>
        </dgm:presLayoutVars>
      </dgm:prSet>
      <dgm:spPr>
        <a:solidFill>
          <a:srgbClr val="FF0000"/>
        </a:solidFill>
        <a:ln>
          <a:noFill/>
        </a:ln>
      </dgm:spPr>
    </dgm:pt>
  </dgm:ptLst>
  <dgm:cxnLst>
    <dgm:cxn modelId="{36FCFE21-789B-48CB-8125-EB8D6A52FFEC}" type="presOf" srcId="{8E7AE272-9D73-4546-8605-078D75CB70D6}" destId="{FBF2ECED-3BF4-4ECE-938A-2CFF5023DB10}" srcOrd="0" destOrd="0" presId="urn:microsoft.com/office/officeart/2005/8/layout/vList2"/>
    <dgm:cxn modelId="{34A25E33-EEAE-4297-85A9-4CC18132E0A2}" type="presOf" srcId="{5C043FA3-6CA9-4D2A-BFD7-39DF139480A6}" destId="{8CEAB858-79CE-4904-878F-8A9AD3DED7B3}" srcOrd="0" destOrd="0" presId="urn:microsoft.com/office/officeart/2005/8/layout/vList2"/>
    <dgm:cxn modelId="{4C16B93E-5FEF-4F0D-85D9-27A2C2A6504C}" srcId="{C883721C-4792-4A44-A245-BE4BEDCAB6AD}" destId="{49F91661-D202-4B7B-ADAD-B53D16936CF8}" srcOrd="1" destOrd="0" parTransId="{766AEF66-54E6-41AE-AFDF-09C83479D160}" sibTransId="{70D11342-8C98-4F50-A8A6-C2E6DB77AEB4}"/>
    <dgm:cxn modelId="{8550DB58-5B55-4AC4-B05A-013A783F433A}" type="presOf" srcId="{19D1C1DC-5595-4F3E-A9C3-55561C8E7D7B}" destId="{107585FB-06DF-4627-A302-F09508640E64}" srcOrd="0" destOrd="0" presId="urn:microsoft.com/office/officeart/2005/8/layout/vList2"/>
    <dgm:cxn modelId="{AA2E5263-BFAC-45FB-9191-54A9996E7149}" srcId="{C883721C-4792-4A44-A245-BE4BEDCAB6AD}" destId="{19D1C1DC-5595-4F3E-A9C3-55561C8E7D7B}" srcOrd="0" destOrd="0" parTransId="{94C645CA-A7F8-40EC-A468-AF9AC09368CB}" sibTransId="{0F1DCA43-CBBD-4EB2-AACD-91E5A407D63D}"/>
    <dgm:cxn modelId="{0D0E0A85-C5D7-497E-B250-432D55F72D45}" type="presOf" srcId="{26B6FC90-E135-43AF-9767-A6F046169F83}" destId="{7A29E871-F113-4ECF-9477-383DF09887BB}" srcOrd="0" destOrd="0" presId="urn:microsoft.com/office/officeart/2005/8/layout/vList2"/>
    <dgm:cxn modelId="{8543248D-1302-4466-A1E3-1DDCAE782D89}" type="presOf" srcId="{330019E7-17F2-4880-86E0-BADB495000EE}" destId="{77DE953D-8543-4B76-82AA-EE5BB99C9736}" srcOrd="0" destOrd="0" presId="urn:microsoft.com/office/officeart/2005/8/layout/vList2"/>
    <dgm:cxn modelId="{67814290-45F3-4D74-A7C7-5717BCDF1887}" srcId="{C883721C-4792-4A44-A245-BE4BEDCAB6AD}" destId="{40BF9CFD-7704-48CF-A42C-34110192950C}" srcOrd="7" destOrd="0" parTransId="{B3D57EAE-6933-47B0-9ED0-3160EC1A88E9}" sibTransId="{B33C8A25-DA62-4105-B111-89CAB897F0BE}"/>
    <dgm:cxn modelId="{7EC0CC92-9D68-45FD-8C88-DEBE94380F5A}" srcId="{C883721C-4792-4A44-A245-BE4BEDCAB6AD}" destId="{8E7AE272-9D73-4546-8605-078D75CB70D6}" srcOrd="6" destOrd="0" parTransId="{45E5D022-12CB-46D4-ACC9-441F5CD79B8A}" sibTransId="{5E03B3A4-45E1-44C1-9189-46FAEA5EBB7D}"/>
    <dgm:cxn modelId="{1001C59A-F8E4-4D78-835C-528D0DAD275F}" type="presOf" srcId="{FBBAAD72-D475-42F9-BFE9-12F6CAC26084}" destId="{4D189AD9-9F16-46CC-A580-3BECA202FE1D}" srcOrd="0" destOrd="0" presId="urn:microsoft.com/office/officeart/2005/8/layout/vList2"/>
    <dgm:cxn modelId="{61F118A1-F2FE-4CE7-988A-D89C1C7DCC11}" srcId="{C883721C-4792-4A44-A245-BE4BEDCAB6AD}" destId="{330019E7-17F2-4880-86E0-BADB495000EE}" srcOrd="5" destOrd="0" parTransId="{65AE97AB-DFEA-48C7-8AEA-6AAA8273062D}" sibTransId="{1DCA748D-E49E-4A48-B9B5-10E8FBD2DB9C}"/>
    <dgm:cxn modelId="{1F2064B9-9D22-48FB-8D0A-75AF051C8E1D}" type="presOf" srcId="{49F91661-D202-4B7B-ADAD-B53D16936CF8}" destId="{6F1E0E2B-76B1-4865-8736-2B12DB08BBDD}" srcOrd="0" destOrd="0" presId="urn:microsoft.com/office/officeart/2005/8/layout/vList2"/>
    <dgm:cxn modelId="{AF4695C0-78B7-4E78-A0E0-4BDF65946B6A}" srcId="{C883721C-4792-4A44-A245-BE4BEDCAB6AD}" destId="{5C043FA3-6CA9-4D2A-BFD7-39DF139480A6}" srcOrd="4" destOrd="0" parTransId="{A6ECACCD-8971-4E73-B28B-729C5D279EFB}" sibTransId="{553F7A97-061D-4F37-A0E0-FA063E6F9859}"/>
    <dgm:cxn modelId="{AC3195D8-62A0-4AB2-BA5C-C6C086D56302}" srcId="{C883721C-4792-4A44-A245-BE4BEDCAB6AD}" destId="{FBBAAD72-D475-42F9-BFE9-12F6CAC26084}" srcOrd="3" destOrd="0" parTransId="{AF2F9C1F-FF12-4C15-8C87-3AB3BCA8922F}" sibTransId="{79BC8EA8-3DC9-4859-94F6-CFE77033379D}"/>
    <dgm:cxn modelId="{66425DDC-41A3-4594-968A-8FA3563AD575}" srcId="{C883721C-4792-4A44-A245-BE4BEDCAB6AD}" destId="{26B6FC90-E135-43AF-9767-A6F046169F83}" srcOrd="2" destOrd="0" parTransId="{664A1873-2311-49C9-BE61-DF142332CD42}" sibTransId="{068AD784-5856-4979-9AE2-17F2CE027439}"/>
    <dgm:cxn modelId="{2C9EA9E7-D77F-41ED-BC47-766E759497E9}" type="presOf" srcId="{40BF9CFD-7704-48CF-A42C-34110192950C}" destId="{6B1E3FE4-E1B1-4AD3-9B0B-79E326BB31DD}" srcOrd="0" destOrd="0" presId="urn:microsoft.com/office/officeart/2005/8/layout/vList2"/>
    <dgm:cxn modelId="{A2CE4AED-F9D9-4F75-9B63-31BBF782FB72}" type="presOf" srcId="{C883721C-4792-4A44-A245-BE4BEDCAB6AD}" destId="{7DD2892B-CBF5-4F03-BE1F-4B89359B98C7}" srcOrd="0" destOrd="0" presId="urn:microsoft.com/office/officeart/2005/8/layout/vList2"/>
    <dgm:cxn modelId="{1B841EBF-5D98-4974-B98C-1347FD9F918F}" type="presParOf" srcId="{7DD2892B-CBF5-4F03-BE1F-4B89359B98C7}" destId="{107585FB-06DF-4627-A302-F09508640E64}" srcOrd="0" destOrd="0" presId="urn:microsoft.com/office/officeart/2005/8/layout/vList2"/>
    <dgm:cxn modelId="{EA10527C-9664-4493-807A-EC396CBE78B7}" type="presParOf" srcId="{7DD2892B-CBF5-4F03-BE1F-4B89359B98C7}" destId="{35F6A11D-2E26-462E-941F-A1BE1F70AD3C}" srcOrd="1" destOrd="0" presId="urn:microsoft.com/office/officeart/2005/8/layout/vList2"/>
    <dgm:cxn modelId="{99C8778D-2F09-48CA-BE54-2A6DE4DE7147}" type="presParOf" srcId="{7DD2892B-CBF5-4F03-BE1F-4B89359B98C7}" destId="{6F1E0E2B-76B1-4865-8736-2B12DB08BBDD}" srcOrd="2" destOrd="0" presId="urn:microsoft.com/office/officeart/2005/8/layout/vList2"/>
    <dgm:cxn modelId="{D5FA90DC-A81A-4077-9610-8F8946FAFAD1}" type="presParOf" srcId="{7DD2892B-CBF5-4F03-BE1F-4B89359B98C7}" destId="{F7CDD664-7617-4887-8705-4955E177B8AF}" srcOrd="3" destOrd="0" presId="urn:microsoft.com/office/officeart/2005/8/layout/vList2"/>
    <dgm:cxn modelId="{9022A268-DAFB-4E8F-8C87-56229ECFAABF}" type="presParOf" srcId="{7DD2892B-CBF5-4F03-BE1F-4B89359B98C7}" destId="{7A29E871-F113-4ECF-9477-383DF09887BB}" srcOrd="4" destOrd="0" presId="urn:microsoft.com/office/officeart/2005/8/layout/vList2"/>
    <dgm:cxn modelId="{EBAD8E43-D150-4D57-B601-7D1CDF169ADA}" type="presParOf" srcId="{7DD2892B-CBF5-4F03-BE1F-4B89359B98C7}" destId="{BBD08A81-C78B-4AB8-A7DA-21F6AA68EDAE}" srcOrd="5" destOrd="0" presId="urn:microsoft.com/office/officeart/2005/8/layout/vList2"/>
    <dgm:cxn modelId="{A4A663D3-9815-472C-8BAC-E603AB06EB80}" type="presParOf" srcId="{7DD2892B-CBF5-4F03-BE1F-4B89359B98C7}" destId="{4D189AD9-9F16-46CC-A580-3BECA202FE1D}" srcOrd="6" destOrd="0" presId="urn:microsoft.com/office/officeart/2005/8/layout/vList2"/>
    <dgm:cxn modelId="{73ABC594-4850-4052-9EEE-EAA0882C7267}" type="presParOf" srcId="{7DD2892B-CBF5-4F03-BE1F-4B89359B98C7}" destId="{B38A21EC-96D7-43C4-AF08-46B28CB7236B}" srcOrd="7" destOrd="0" presId="urn:microsoft.com/office/officeart/2005/8/layout/vList2"/>
    <dgm:cxn modelId="{6835BC42-4045-4D0C-8EC1-5AE459CF8B03}" type="presParOf" srcId="{7DD2892B-CBF5-4F03-BE1F-4B89359B98C7}" destId="{8CEAB858-79CE-4904-878F-8A9AD3DED7B3}" srcOrd="8" destOrd="0" presId="urn:microsoft.com/office/officeart/2005/8/layout/vList2"/>
    <dgm:cxn modelId="{8DE9EEF5-4722-4B69-BE5E-55EE69A15479}" type="presParOf" srcId="{7DD2892B-CBF5-4F03-BE1F-4B89359B98C7}" destId="{CF9FA909-044E-490F-B76A-C231E62CD00A}" srcOrd="9" destOrd="0" presId="urn:microsoft.com/office/officeart/2005/8/layout/vList2"/>
    <dgm:cxn modelId="{940363E9-DD0F-4A2A-9B74-1F7E9AE16B23}" type="presParOf" srcId="{7DD2892B-CBF5-4F03-BE1F-4B89359B98C7}" destId="{77DE953D-8543-4B76-82AA-EE5BB99C9736}" srcOrd="10" destOrd="0" presId="urn:microsoft.com/office/officeart/2005/8/layout/vList2"/>
    <dgm:cxn modelId="{BB6669EF-71E5-4592-BD91-09B22524FFF3}" type="presParOf" srcId="{7DD2892B-CBF5-4F03-BE1F-4B89359B98C7}" destId="{D4AA2CEB-B335-4AF3-93E0-8AE04529D5C3}" srcOrd="11" destOrd="0" presId="urn:microsoft.com/office/officeart/2005/8/layout/vList2"/>
    <dgm:cxn modelId="{839BD75B-1559-47D6-AE1E-12647584959E}" type="presParOf" srcId="{7DD2892B-CBF5-4F03-BE1F-4B89359B98C7}" destId="{FBF2ECED-3BF4-4ECE-938A-2CFF5023DB10}" srcOrd="12" destOrd="0" presId="urn:microsoft.com/office/officeart/2005/8/layout/vList2"/>
    <dgm:cxn modelId="{336D4B02-E464-4E23-BC62-5B6DFB905327}" type="presParOf" srcId="{7DD2892B-CBF5-4F03-BE1F-4B89359B98C7}" destId="{E18D2A74-90CB-435C-91A0-89AD65ECF320}" srcOrd="13" destOrd="0" presId="urn:microsoft.com/office/officeart/2005/8/layout/vList2"/>
    <dgm:cxn modelId="{2BF5B306-B16B-41DC-988B-6DD720C74CBF}" type="presParOf" srcId="{7DD2892B-CBF5-4F03-BE1F-4B89359B98C7}" destId="{6B1E3FE4-E1B1-4AD3-9B0B-79E326BB31DD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A05B2C-835E-4F1D-8932-1654E0CD25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9D685E-E4C2-4868-BFA5-2FD285B45407}">
      <dgm:prSet/>
      <dgm:spPr>
        <a:solidFill>
          <a:srgbClr val="00B050"/>
        </a:solidFill>
      </dgm:spPr>
      <dgm:t>
        <a:bodyPr/>
        <a:lstStyle/>
        <a:p>
          <a:r>
            <a:rPr lang="en-US"/>
            <a:t>Keypad Scanning (Complete)</a:t>
          </a:r>
        </a:p>
      </dgm:t>
    </dgm:pt>
    <dgm:pt modelId="{62706759-5EFE-4755-AC83-26EC9B9876A4}" type="parTrans" cxnId="{6A0739A3-DB80-497F-A198-B739FD1A93F2}">
      <dgm:prSet/>
      <dgm:spPr/>
      <dgm:t>
        <a:bodyPr/>
        <a:lstStyle/>
        <a:p>
          <a:endParaRPr lang="en-US"/>
        </a:p>
      </dgm:t>
    </dgm:pt>
    <dgm:pt modelId="{5CA2DE14-25D4-4430-8C47-55BC5ED9A6E3}" type="sibTrans" cxnId="{6A0739A3-DB80-497F-A198-B739FD1A93F2}">
      <dgm:prSet/>
      <dgm:spPr/>
      <dgm:t>
        <a:bodyPr/>
        <a:lstStyle/>
        <a:p>
          <a:endParaRPr lang="en-US"/>
        </a:p>
      </dgm:t>
    </dgm:pt>
    <dgm:pt modelId="{58DE8664-DF5F-434B-82BC-B0EE073DBEBD}">
      <dgm:prSet/>
      <dgm:spPr>
        <a:solidFill>
          <a:srgbClr val="00B050"/>
        </a:solidFill>
      </dgm:spPr>
      <dgm:t>
        <a:bodyPr/>
        <a:lstStyle/>
        <a:p>
          <a:r>
            <a:rPr lang="en-US"/>
            <a:t>SPI Communication (Complete)</a:t>
          </a:r>
        </a:p>
      </dgm:t>
    </dgm:pt>
    <dgm:pt modelId="{1871C3A3-29E8-43C4-9021-B8340112827C}" type="parTrans" cxnId="{40E3978F-AD9F-4E82-9310-CC684D3A0F80}">
      <dgm:prSet/>
      <dgm:spPr/>
      <dgm:t>
        <a:bodyPr/>
        <a:lstStyle/>
        <a:p>
          <a:endParaRPr lang="en-US"/>
        </a:p>
      </dgm:t>
    </dgm:pt>
    <dgm:pt modelId="{EAC388CB-DFD1-4F80-9C61-C6C634A29ACE}" type="sibTrans" cxnId="{40E3978F-AD9F-4E82-9310-CC684D3A0F80}">
      <dgm:prSet/>
      <dgm:spPr/>
      <dgm:t>
        <a:bodyPr/>
        <a:lstStyle/>
        <a:p>
          <a:endParaRPr lang="en-US"/>
        </a:p>
      </dgm:t>
    </dgm:pt>
    <dgm:pt modelId="{14A90347-5BF9-4614-80FE-D3A03C3F6BE2}">
      <dgm:prSet/>
      <dgm:spPr>
        <a:solidFill>
          <a:srgbClr val="00B050"/>
        </a:solidFill>
      </dgm:spPr>
      <dgm:t>
        <a:bodyPr/>
        <a:lstStyle/>
        <a:p>
          <a:r>
            <a:rPr lang="en-US"/>
            <a:t>Boat Slot Scanning through Multiplexers (Complete)</a:t>
          </a:r>
        </a:p>
      </dgm:t>
    </dgm:pt>
    <dgm:pt modelId="{F8854119-F4CD-4F04-804E-085DB593F562}" type="parTrans" cxnId="{B0C7FC73-A813-40C6-9370-56CB7A9364AF}">
      <dgm:prSet/>
      <dgm:spPr/>
      <dgm:t>
        <a:bodyPr/>
        <a:lstStyle/>
        <a:p>
          <a:endParaRPr lang="en-US"/>
        </a:p>
      </dgm:t>
    </dgm:pt>
    <dgm:pt modelId="{18035E8C-4463-4339-A9DD-EC4D6A2B2A3E}" type="sibTrans" cxnId="{B0C7FC73-A813-40C6-9370-56CB7A9364AF}">
      <dgm:prSet/>
      <dgm:spPr/>
      <dgm:t>
        <a:bodyPr/>
        <a:lstStyle/>
        <a:p>
          <a:endParaRPr lang="en-US"/>
        </a:p>
      </dgm:t>
    </dgm:pt>
    <dgm:pt modelId="{BA59CA89-0DAC-494A-9640-367DC3AA554B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/>
            <a:t>Boat Slot Identifying (</a:t>
          </a:r>
          <a:r>
            <a:rPr lang="en-US">
              <a:latin typeface="Calibri"/>
            </a:rPr>
            <a:t>Complete)</a:t>
          </a:r>
        </a:p>
      </dgm:t>
    </dgm:pt>
    <dgm:pt modelId="{5CCEACF8-4655-4B8C-96EB-CF33DDC24963}" type="parTrans" cxnId="{0D46E854-E04C-4F9C-8226-E36995643286}">
      <dgm:prSet/>
      <dgm:spPr/>
      <dgm:t>
        <a:bodyPr/>
        <a:lstStyle/>
        <a:p>
          <a:endParaRPr lang="en-US"/>
        </a:p>
      </dgm:t>
    </dgm:pt>
    <dgm:pt modelId="{0AAE57A9-0948-4D01-A739-025E266FB81E}" type="sibTrans" cxnId="{0D46E854-E04C-4F9C-8226-E36995643286}">
      <dgm:prSet/>
      <dgm:spPr/>
      <dgm:t>
        <a:bodyPr/>
        <a:lstStyle/>
        <a:p>
          <a:endParaRPr lang="en-US"/>
        </a:p>
      </dgm:t>
    </dgm:pt>
    <dgm:pt modelId="{DA6165F2-79F5-421B-8A08-D433F6E8358D}">
      <dgm:prSet/>
      <dgm:spPr>
        <a:solidFill>
          <a:srgbClr val="FFC000"/>
        </a:solidFill>
      </dgm:spPr>
      <dgm:t>
        <a:bodyPr/>
        <a:lstStyle/>
        <a:p>
          <a:r>
            <a:rPr lang="en-US"/>
            <a:t>Rumble Motor (In-Progress)</a:t>
          </a:r>
        </a:p>
      </dgm:t>
    </dgm:pt>
    <dgm:pt modelId="{21DC578F-1864-42DE-997E-3941D0A110FD}" type="parTrans" cxnId="{918738EE-90AD-4949-A576-1AF9DE7F6D4A}">
      <dgm:prSet/>
      <dgm:spPr/>
      <dgm:t>
        <a:bodyPr/>
        <a:lstStyle/>
        <a:p>
          <a:endParaRPr lang="en-US"/>
        </a:p>
      </dgm:t>
    </dgm:pt>
    <dgm:pt modelId="{6F645928-7046-46D6-BAC0-1E9CE8D0691E}" type="sibTrans" cxnId="{918738EE-90AD-4949-A576-1AF9DE7F6D4A}">
      <dgm:prSet/>
      <dgm:spPr/>
      <dgm:t>
        <a:bodyPr/>
        <a:lstStyle/>
        <a:p>
          <a:endParaRPr lang="en-US"/>
        </a:p>
      </dgm:t>
    </dgm:pt>
    <dgm:pt modelId="{1F3433C9-EB6C-4559-87FA-A91781B79895}">
      <dgm:prSet/>
      <dgm:spPr>
        <a:solidFill>
          <a:srgbClr val="FFC000"/>
        </a:solidFill>
      </dgm:spPr>
      <dgm:t>
        <a:bodyPr/>
        <a:lstStyle/>
        <a:p>
          <a:r>
            <a:rPr lang="en-US"/>
            <a:t>Speaker playing (In-Progress</a:t>
          </a:r>
          <a:r>
            <a:rPr lang="en-US">
              <a:latin typeface="Calibri"/>
            </a:rPr>
            <a:t>)</a:t>
          </a:r>
          <a:endParaRPr lang="en-US"/>
        </a:p>
      </dgm:t>
    </dgm:pt>
    <dgm:pt modelId="{CFED9D5D-D44C-49AF-9385-DAE49A15FCDC}" type="parTrans" cxnId="{761A1B10-798D-41C6-B7E2-E0CCE89F3E51}">
      <dgm:prSet/>
      <dgm:spPr/>
      <dgm:t>
        <a:bodyPr/>
        <a:lstStyle/>
        <a:p>
          <a:endParaRPr lang="en-US"/>
        </a:p>
      </dgm:t>
    </dgm:pt>
    <dgm:pt modelId="{72F9EC08-5EF2-4497-A353-E18941790710}" type="sibTrans" cxnId="{761A1B10-798D-41C6-B7E2-E0CCE89F3E51}">
      <dgm:prSet/>
      <dgm:spPr/>
      <dgm:t>
        <a:bodyPr/>
        <a:lstStyle/>
        <a:p>
          <a:endParaRPr lang="en-US"/>
        </a:p>
      </dgm:t>
    </dgm:pt>
    <dgm:pt modelId="{A2DA6F8C-055A-4216-BF4D-8E85B0BA7B93}">
      <dgm:prSet/>
      <dgm:spPr>
        <a:solidFill>
          <a:srgbClr val="FF0000"/>
        </a:solidFill>
      </dgm:spPr>
      <dgm:t>
        <a:bodyPr/>
        <a:lstStyle/>
        <a:p>
          <a:r>
            <a:rPr lang="en-US"/>
            <a:t>Manage Gameflow (Not started)</a:t>
          </a:r>
        </a:p>
      </dgm:t>
    </dgm:pt>
    <dgm:pt modelId="{7C1F5F7E-A441-4C9C-B1ED-A407A5F2E6B7}" type="parTrans" cxnId="{1CDFEABA-CC6C-48C6-B948-F98A3F75E69D}">
      <dgm:prSet/>
      <dgm:spPr/>
      <dgm:t>
        <a:bodyPr/>
        <a:lstStyle/>
        <a:p>
          <a:endParaRPr lang="en-US"/>
        </a:p>
      </dgm:t>
    </dgm:pt>
    <dgm:pt modelId="{58BD2CB2-4E5D-4097-AD48-3679673657B7}" type="sibTrans" cxnId="{1CDFEABA-CC6C-48C6-B948-F98A3F75E69D}">
      <dgm:prSet/>
      <dgm:spPr/>
      <dgm:t>
        <a:bodyPr/>
        <a:lstStyle/>
        <a:p>
          <a:endParaRPr lang="en-US"/>
        </a:p>
      </dgm:t>
    </dgm:pt>
    <dgm:pt modelId="{5FD81375-7177-46E8-8803-D9F0FE01FF48}">
      <dgm:prSet/>
      <dgm:spPr>
        <a:solidFill>
          <a:srgbClr val="FF0000"/>
        </a:solidFill>
      </dgm:spPr>
      <dgm:t>
        <a:bodyPr/>
        <a:lstStyle/>
        <a:p>
          <a:r>
            <a:rPr lang="en-US"/>
            <a:t>Parse and send data through Websocket (Not started)</a:t>
          </a:r>
        </a:p>
      </dgm:t>
    </dgm:pt>
    <dgm:pt modelId="{9AD191FA-E9BD-4BE4-975B-4F7C03562EFD}" type="parTrans" cxnId="{423677BB-95F3-4E28-9C3F-63F58D1BA68E}">
      <dgm:prSet/>
      <dgm:spPr/>
      <dgm:t>
        <a:bodyPr/>
        <a:lstStyle/>
        <a:p>
          <a:endParaRPr lang="en-US"/>
        </a:p>
      </dgm:t>
    </dgm:pt>
    <dgm:pt modelId="{3BB825C9-CD51-4A80-B103-5564551349B2}" type="sibTrans" cxnId="{423677BB-95F3-4E28-9C3F-63F58D1BA68E}">
      <dgm:prSet/>
      <dgm:spPr/>
      <dgm:t>
        <a:bodyPr/>
        <a:lstStyle/>
        <a:p>
          <a:endParaRPr lang="en-US"/>
        </a:p>
      </dgm:t>
    </dgm:pt>
    <dgm:pt modelId="{F4B04E72-1523-45B3-B746-90AE029181FA}">
      <dgm:prSet/>
      <dgm:spPr>
        <a:solidFill>
          <a:srgbClr val="FF0000"/>
        </a:solidFill>
      </dgm:spPr>
      <dgm:t>
        <a:bodyPr/>
        <a:lstStyle/>
        <a:p>
          <a:r>
            <a:rPr lang="en-US"/>
            <a:t>Organize code into full system (Not Started)</a:t>
          </a:r>
        </a:p>
      </dgm:t>
    </dgm:pt>
    <dgm:pt modelId="{85B124E7-E32E-4BA5-A205-D5F68E91C399}" type="parTrans" cxnId="{8242C094-F2AC-4FBE-92C2-BC6D96795E0F}">
      <dgm:prSet/>
      <dgm:spPr/>
      <dgm:t>
        <a:bodyPr/>
        <a:lstStyle/>
        <a:p>
          <a:endParaRPr lang="en-US"/>
        </a:p>
      </dgm:t>
    </dgm:pt>
    <dgm:pt modelId="{F0B2B9F3-FCD8-49A3-8DC3-9A20A372B288}" type="sibTrans" cxnId="{8242C094-F2AC-4FBE-92C2-BC6D96795E0F}">
      <dgm:prSet/>
      <dgm:spPr/>
      <dgm:t>
        <a:bodyPr/>
        <a:lstStyle/>
        <a:p>
          <a:endParaRPr lang="en-US"/>
        </a:p>
      </dgm:t>
    </dgm:pt>
    <dgm:pt modelId="{239F9D3E-2C9D-4553-935F-1EDF85E6FC07}">
      <dgm:prSet phldr="0"/>
      <dgm:spPr>
        <a:solidFill>
          <a:srgbClr val="00B050"/>
        </a:solidFill>
      </dgm:spPr>
      <dgm:t>
        <a:bodyPr/>
        <a:lstStyle/>
        <a:p>
          <a:r>
            <a:rPr lang="en-US">
              <a:latin typeface="Calibri"/>
            </a:rPr>
            <a:t>LED</a:t>
          </a:r>
          <a:r>
            <a:rPr lang="en-US"/>
            <a:t> Array (Complete)</a:t>
          </a:r>
        </a:p>
      </dgm:t>
    </dgm:pt>
    <dgm:pt modelId="{74383602-B29C-4264-B5E8-AEB2CAA460CF}" type="parTrans" cxnId="{85FB0915-CD67-3148-B5B4-D31C8F7EC202}">
      <dgm:prSet/>
      <dgm:spPr/>
      <dgm:t>
        <a:bodyPr/>
        <a:lstStyle/>
        <a:p>
          <a:endParaRPr lang="en-US"/>
        </a:p>
      </dgm:t>
    </dgm:pt>
    <dgm:pt modelId="{0CE0381D-C0F2-442F-A84C-59E8A09961E0}" type="sibTrans" cxnId="{85FB0915-CD67-3148-B5B4-D31C8F7EC202}">
      <dgm:prSet/>
      <dgm:spPr/>
      <dgm:t>
        <a:bodyPr/>
        <a:lstStyle/>
        <a:p>
          <a:endParaRPr lang="en-US"/>
        </a:p>
      </dgm:t>
    </dgm:pt>
    <dgm:pt modelId="{2889C98B-D6B1-4367-AAAC-1F59B206F74A}" type="pres">
      <dgm:prSet presAssocID="{65A05B2C-835E-4F1D-8932-1654E0CD25B7}" presName="linear" presStyleCnt="0">
        <dgm:presLayoutVars>
          <dgm:animLvl val="lvl"/>
          <dgm:resizeHandles val="exact"/>
        </dgm:presLayoutVars>
      </dgm:prSet>
      <dgm:spPr/>
    </dgm:pt>
    <dgm:pt modelId="{4AC6DF07-7D7A-4D4F-B407-41D552AFB8F0}" type="pres">
      <dgm:prSet presAssocID="{169D685E-E4C2-4868-BFA5-2FD285B45407}" presName="parentText" presStyleLbl="node1" presStyleIdx="0" presStyleCnt="10">
        <dgm:presLayoutVars>
          <dgm:chMax val="0"/>
          <dgm:bulletEnabled val="1"/>
        </dgm:presLayoutVars>
      </dgm:prSet>
      <dgm:spPr>
        <a:solidFill>
          <a:srgbClr val="00B050"/>
        </a:solidFill>
      </dgm:spPr>
    </dgm:pt>
    <dgm:pt modelId="{8E1BF788-7F4D-4ABD-AFBA-6E0DC3F3A328}" type="pres">
      <dgm:prSet presAssocID="{5CA2DE14-25D4-4430-8C47-55BC5ED9A6E3}" presName="spacer" presStyleCnt="0"/>
      <dgm:spPr/>
    </dgm:pt>
    <dgm:pt modelId="{61BDBD40-FDCF-409A-8815-32A93513BB11}" type="pres">
      <dgm:prSet presAssocID="{58DE8664-DF5F-434B-82BC-B0EE073DBEBD}" presName="parentText" presStyleLbl="node1" presStyleIdx="1" presStyleCnt="10">
        <dgm:presLayoutVars>
          <dgm:chMax val="0"/>
          <dgm:bulletEnabled val="1"/>
        </dgm:presLayoutVars>
      </dgm:prSet>
      <dgm:spPr>
        <a:solidFill>
          <a:srgbClr val="00B050"/>
        </a:solidFill>
      </dgm:spPr>
    </dgm:pt>
    <dgm:pt modelId="{EF735DBB-B2CB-48B2-AFD8-F5310F6C4D08}" type="pres">
      <dgm:prSet presAssocID="{EAC388CB-DFD1-4F80-9C61-C6C634A29ACE}" presName="spacer" presStyleCnt="0"/>
      <dgm:spPr/>
    </dgm:pt>
    <dgm:pt modelId="{D2BD650B-2BEE-4F51-8F44-FA79C18E362B}" type="pres">
      <dgm:prSet presAssocID="{14A90347-5BF9-4614-80FE-D3A03C3F6BE2}" presName="parentText" presStyleLbl="node1" presStyleIdx="2" presStyleCnt="10">
        <dgm:presLayoutVars>
          <dgm:chMax val="0"/>
          <dgm:bulletEnabled val="1"/>
        </dgm:presLayoutVars>
      </dgm:prSet>
      <dgm:spPr>
        <a:solidFill>
          <a:srgbClr val="00B050"/>
        </a:solidFill>
      </dgm:spPr>
    </dgm:pt>
    <dgm:pt modelId="{6937FE25-B47E-43E4-BF0B-1BAB26408790}" type="pres">
      <dgm:prSet presAssocID="{18035E8C-4463-4339-A9DD-EC4D6A2B2A3E}" presName="spacer" presStyleCnt="0"/>
      <dgm:spPr/>
    </dgm:pt>
    <dgm:pt modelId="{172B8D87-DF40-4910-AA86-2706385AA719}" type="pres">
      <dgm:prSet presAssocID="{BA59CA89-0DAC-494A-9640-367DC3AA554B}" presName="parentText" presStyleLbl="node1" presStyleIdx="3" presStyleCnt="10">
        <dgm:presLayoutVars>
          <dgm:chMax val="0"/>
          <dgm:bulletEnabled val="1"/>
        </dgm:presLayoutVars>
      </dgm:prSet>
      <dgm:spPr>
        <a:solidFill>
          <a:srgbClr val="00B050"/>
        </a:solidFill>
      </dgm:spPr>
    </dgm:pt>
    <dgm:pt modelId="{B09608E6-59B8-4AD5-889A-8B4A3A64F623}" type="pres">
      <dgm:prSet presAssocID="{0AAE57A9-0948-4D01-A739-025E266FB81E}" presName="spacer" presStyleCnt="0"/>
      <dgm:spPr/>
    </dgm:pt>
    <dgm:pt modelId="{8FC33A7B-B98E-4AE6-9EC1-1CD13605E39B}" type="pres">
      <dgm:prSet presAssocID="{239F9D3E-2C9D-4553-935F-1EDF85E6FC07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A0BBCDC4-6E1F-4F73-9E49-701F8B70B65D}" type="pres">
      <dgm:prSet presAssocID="{0CE0381D-C0F2-442F-A84C-59E8A09961E0}" presName="spacer" presStyleCnt="0"/>
      <dgm:spPr/>
    </dgm:pt>
    <dgm:pt modelId="{E8DBB334-6F5E-43D5-8084-C1112B0216E6}" type="pres">
      <dgm:prSet presAssocID="{DA6165F2-79F5-421B-8A08-D433F6E8358D}" presName="parentText" presStyleLbl="node1" presStyleIdx="5" presStyleCnt="10">
        <dgm:presLayoutVars>
          <dgm:chMax val="0"/>
          <dgm:bulletEnabled val="1"/>
        </dgm:presLayoutVars>
      </dgm:prSet>
      <dgm:spPr>
        <a:solidFill>
          <a:srgbClr val="FFC000"/>
        </a:solidFill>
      </dgm:spPr>
    </dgm:pt>
    <dgm:pt modelId="{59D3E6B3-C23D-49FB-A6F3-9FA1D2F32CF3}" type="pres">
      <dgm:prSet presAssocID="{6F645928-7046-46D6-BAC0-1E9CE8D0691E}" presName="spacer" presStyleCnt="0"/>
      <dgm:spPr/>
    </dgm:pt>
    <dgm:pt modelId="{CC1EBF55-1823-4D60-83CB-D5B2DC08017F}" type="pres">
      <dgm:prSet presAssocID="{1F3433C9-EB6C-4559-87FA-A91781B79895}" presName="parentText" presStyleLbl="node1" presStyleIdx="6" presStyleCnt="10">
        <dgm:presLayoutVars>
          <dgm:chMax val="0"/>
          <dgm:bulletEnabled val="1"/>
        </dgm:presLayoutVars>
      </dgm:prSet>
      <dgm:spPr>
        <a:solidFill>
          <a:srgbClr val="FFC000"/>
        </a:solidFill>
      </dgm:spPr>
    </dgm:pt>
    <dgm:pt modelId="{C0948869-D983-4681-BA77-F7AFA324DE01}" type="pres">
      <dgm:prSet presAssocID="{72F9EC08-5EF2-4497-A353-E18941790710}" presName="spacer" presStyleCnt="0"/>
      <dgm:spPr/>
    </dgm:pt>
    <dgm:pt modelId="{249681DC-6E7A-4CE7-851D-403B849B8E2A}" type="pres">
      <dgm:prSet presAssocID="{A2DA6F8C-055A-4216-BF4D-8E85B0BA7B93}" presName="parentText" presStyleLbl="node1" presStyleIdx="7" presStyleCnt="10">
        <dgm:presLayoutVars>
          <dgm:chMax val="0"/>
          <dgm:bulletEnabled val="1"/>
        </dgm:presLayoutVars>
      </dgm:prSet>
      <dgm:spPr>
        <a:solidFill>
          <a:srgbClr val="FF0000"/>
        </a:solidFill>
      </dgm:spPr>
    </dgm:pt>
    <dgm:pt modelId="{E67582D0-B352-4AC4-A120-3ADC7995F9C2}" type="pres">
      <dgm:prSet presAssocID="{58BD2CB2-4E5D-4097-AD48-3679673657B7}" presName="spacer" presStyleCnt="0"/>
      <dgm:spPr/>
    </dgm:pt>
    <dgm:pt modelId="{83033222-7E4F-4117-8BFF-BE6609A44D89}" type="pres">
      <dgm:prSet presAssocID="{5FD81375-7177-46E8-8803-D9F0FE01FF48}" presName="parentText" presStyleLbl="node1" presStyleIdx="8" presStyleCnt="10">
        <dgm:presLayoutVars>
          <dgm:chMax val="0"/>
          <dgm:bulletEnabled val="1"/>
        </dgm:presLayoutVars>
      </dgm:prSet>
      <dgm:spPr>
        <a:solidFill>
          <a:srgbClr val="FF0000"/>
        </a:solidFill>
      </dgm:spPr>
    </dgm:pt>
    <dgm:pt modelId="{9F2DD856-C4F5-415B-A509-E8254B7F3F88}" type="pres">
      <dgm:prSet presAssocID="{3BB825C9-CD51-4A80-B103-5564551349B2}" presName="spacer" presStyleCnt="0"/>
      <dgm:spPr/>
    </dgm:pt>
    <dgm:pt modelId="{CB2BF0B5-68CD-4F66-B021-861EDDC73197}" type="pres">
      <dgm:prSet presAssocID="{F4B04E72-1523-45B3-B746-90AE029181FA}" presName="parentText" presStyleLbl="node1" presStyleIdx="9" presStyleCnt="10">
        <dgm:presLayoutVars>
          <dgm:chMax val="0"/>
          <dgm:bulletEnabled val="1"/>
        </dgm:presLayoutVars>
      </dgm:prSet>
      <dgm:spPr>
        <a:solidFill>
          <a:srgbClr val="FF0000"/>
        </a:solidFill>
      </dgm:spPr>
    </dgm:pt>
  </dgm:ptLst>
  <dgm:cxnLst>
    <dgm:cxn modelId="{761A1B10-798D-41C6-B7E2-E0CCE89F3E51}" srcId="{65A05B2C-835E-4F1D-8932-1654E0CD25B7}" destId="{1F3433C9-EB6C-4559-87FA-A91781B79895}" srcOrd="6" destOrd="0" parTransId="{CFED9D5D-D44C-49AF-9385-DAE49A15FCDC}" sibTransId="{72F9EC08-5EF2-4497-A353-E18941790710}"/>
    <dgm:cxn modelId="{85FB0915-CD67-3148-B5B4-D31C8F7EC202}" srcId="{65A05B2C-835E-4F1D-8932-1654E0CD25B7}" destId="{239F9D3E-2C9D-4553-935F-1EDF85E6FC07}" srcOrd="4" destOrd="0" parTransId="{74383602-B29C-4264-B5E8-AEB2CAA460CF}" sibTransId="{0CE0381D-C0F2-442F-A84C-59E8A09961E0}"/>
    <dgm:cxn modelId="{4F398625-8521-644C-AA1C-D9C3D80CF4E7}" type="presOf" srcId="{239F9D3E-2C9D-4553-935F-1EDF85E6FC07}" destId="{8FC33A7B-B98E-4AE6-9EC1-1CD13605E39B}" srcOrd="0" destOrd="0" presId="urn:microsoft.com/office/officeart/2005/8/layout/vList2"/>
    <dgm:cxn modelId="{9978A02E-A56C-470E-A4B6-438481C18A91}" type="presOf" srcId="{DA6165F2-79F5-421B-8A08-D433F6E8358D}" destId="{E8DBB334-6F5E-43D5-8084-C1112B0216E6}" srcOrd="0" destOrd="0" presId="urn:microsoft.com/office/officeart/2005/8/layout/vList2"/>
    <dgm:cxn modelId="{0B07E53D-E0B2-4746-B1B5-0A6EC3070C9E}" type="presOf" srcId="{BA59CA89-0DAC-494A-9640-367DC3AA554B}" destId="{172B8D87-DF40-4910-AA86-2706385AA719}" srcOrd="0" destOrd="0" presId="urn:microsoft.com/office/officeart/2005/8/layout/vList2"/>
    <dgm:cxn modelId="{0D46E854-E04C-4F9C-8226-E36995643286}" srcId="{65A05B2C-835E-4F1D-8932-1654E0CD25B7}" destId="{BA59CA89-0DAC-494A-9640-367DC3AA554B}" srcOrd="3" destOrd="0" parTransId="{5CCEACF8-4655-4B8C-96EB-CF33DDC24963}" sibTransId="{0AAE57A9-0948-4D01-A739-025E266FB81E}"/>
    <dgm:cxn modelId="{4A5E885D-06C0-4556-9779-1F0CEA5CE87C}" type="presOf" srcId="{58DE8664-DF5F-434B-82BC-B0EE073DBEBD}" destId="{61BDBD40-FDCF-409A-8815-32A93513BB11}" srcOrd="0" destOrd="0" presId="urn:microsoft.com/office/officeart/2005/8/layout/vList2"/>
    <dgm:cxn modelId="{B0C7FC73-A813-40C6-9370-56CB7A9364AF}" srcId="{65A05B2C-835E-4F1D-8932-1654E0CD25B7}" destId="{14A90347-5BF9-4614-80FE-D3A03C3F6BE2}" srcOrd="2" destOrd="0" parTransId="{F8854119-F4CD-4F04-804E-085DB593F562}" sibTransId="{18035E8C-4463-4339-A9DD-EC4D6A2B2A3E}"/>
    <dgm:cxn modelId="{B0DE0B74-6DC7-4BE0-B1E8-1C02E0093EB3}" type="presOf" srcId="{14A90347-5BF9-4614-80FE-D3A03C3F6BE2}" destId="{D2BD650B-2BEE-4F51-8F44-FA79C18E362B}" srcOrd="0" destOrd="0" presId="urn:microsoft.com/office/officeart/2005/8/layout/vList2"/>
    <dgm:cxn modelId="{40E3978F-AD9F-4E82-9310-CC684D3A0F80}" srcId="{65A05B2C-835E-4F1D-8932-1654E0CD25B7}" destId="{58DE8664-DF5F-434B-82BC-B0EE073DBEBD}" srcOrd="1" destOrd="0" parTransId="{1871C3A3-29E8-43C4-9021-B8340112827C}" sibTransId="{EAC388CB-DFD1-4F80-9C61-C6C634A29ACE}"/>
    <dgm:cxn modelId="{8242C094-F2AC-4FBE-92C2-BC6D96795E0F}" srcId="{65A05B2C-835E-4F1D-8932-1654E0CD25B7}" destId="{F4B04E72-1523-45B3-B746-90AE029181FA}" srcOrd="9" destOrd="0" parTransId="{85B124E7-E32E-4BA5-A205-D5F68E91C399}" sibTransId="{F0B2B9F3-FCD8-49A3-8DC3-9A20A372B288}"/>
    <dgm:cxn modelId="{6A0739A3-DB80-497F-A198-B739FD1A93F2}" srcId="{65A05B2C-835E-4F1D-8932-1654E0CD25B7}" destId="{169D685E-E4C2-4868-BFA5-2FD285B45407}" srcOrd="0" destOrd="0" parTransId="{62706759-5EFE-4755-AC83-26EC9B9876A4}" sibTransId="{5CA2DE14-25D4-4430-8C47-55BC5ED9A6E3}"/>
    <dgm:cxn modelId="{1CDFEABA-CC6C-48C6-B948-F98A3F75E69D}" srcId="{65A05B2C-835E-4F1D-8932-1654E0CD25B7}" destId="{A2DA6F8C-055A-4216-BF4D-8E85B0BA7B93}" srcOrd="7" destOrd="0" parTransId="{7C1F5F7E-A441-4C9C-B1ED-A407A5F2E6B7}" sibTransId="{58BD2CB2-4E5D-4097-AD48-3679673657B7}"/>
    <dgm:cxn modelId="{423677BB-95F3-4E28-9C3F-63F58D1BA68E}" srcId="{65A05B2C-835E-4F1D-8932-1654E0CD25B7}" destId="{5FD81375-7177-46E8-8803-D9F0FE01FF48}" srcOrd="8" destOrd="0" parTransId="{9AD191FA-E9BD-4BE4-975B-4F7C03562EFD}" sibTransId="{3BB825C9-CD51-4A80-B103-5564551349B2}"/>
    <dgm:cxn modelId="{BF3169C0-CA20-460B-99AC-4AFECDA83184}" type="presOf" srcId="{5FD81375-7177-46E8-8803-D9F0FE01FF48}" destId="{83033222-7E4F-4117-8BFF-BE6609A44D89}" srcOrd="0" destOrd="0" presId="urn:microsoft.com/office/officeart/2005/8/layout/vList2"/>
    <dgm:cxn modelId="{EF0640C2-D1EC-4FF8-9040-7C223C9C40C9}" type="presOf" srcId="{65A05B2C-835E-4F1D-8932-1654E0CD25B7}" destId="{2889C98B-D6B1-4367-AAAC-1F59B206F74A}" srcOrd="0" destOrd="0" presId="urn:microsoft.com/office/officeart/2005/8/layout/vList2"/>
    <dgm:cxn modelId="{362398D7-E366-4668-80D4-EC7669C786E7}" type="presOf" srcId="{A2DA6F8C-055A-4216-BF4D-8E85B0BA7B93}" destId="{249681DC-6E7A-4CE7-851D-403B849B8E2A}" srcOrd="0" destOrd="0" presId="urn:microsoft.com/office/officeart/2005/8/layout/vList2"/>
    <dgm:cxn modelId="{08272CE2-4F0D-41D2-A60C-DBD838E04DB6}" type="presOf" srcId="{1F3433C9-EB6C-4559-87FA-A91781B79895}" destId="{CC1EBF55-1823-4D60-83CB-D5B2DC08017F}" srcOrd="0" destOrd="0" presId="urn:microsoft.com/office/officeart/2005/8/layout/vList2"/>
    <dgm:cxn modelId="{918738EE-90AD-4949-A576-1AF9DE7F6D4A}" srcId="{65A05B2C-835E-4F1D-8932-1654E0CD25B7}" destId="{DA6165F2-79F5-421B-8A08-D433F6E8358D}" srcOrd="5" destOrd="0" parTransId="{21DC578F-1864-42DE-997E-3941D0A110FD}" sibTransId="{6F645928-7046-46D6-BAC0-1E9CE8D0691E}"/>
    <dgm:cxn modelId="{6316C2F2-F7F2-42E1-BCC2-34D4EC749BF2}" type="presOf" srcId="{169D685E-E4C2-4868-BFA5-2FD285B45407}" destId="{4AC6DF07-7D7A-4D4F-B407-41D552AFB8F0}" srcOrd="0" destOrd="0" presId="urn:microsoft.com/office/officeart/2005/8/layout/vList2"/>
    <dgm:cxn modelId="{114C78F8-15C7-4534-9192-5E4DA7880181}" type="presOf" srcId="{F4B04E72-1523-45B3-B746-90AE029181FA}" destId="{CB2BF0B5-68CD-4F66-B021-861EDDC73197}" srcOrd="0" destOrd="0" presId="urn:microsoft.com/office/officeart/2005/8/layout/vList2"/>
    <dgm:cxn modelId="{8B3DF9D5-3319-4EBA-96FF-CBC49C545F03}" type="presParOf" srcId="{2889C98B-D6B1-4367-AAAC-1F59B206F74A}" destId="{4AC6DF07-7D7A-4D4F-B407-41D552AFB8F0}" srcOrd="0" destOrd="0" presId="urn:microsoft.com/office/officeart/2005/8/layout/vList2"/>
    <dgm:cxn modelId="{53266A7B-857A-4A45-8783-C3EA7C5AA44E}" type="presParOf" srcId="{2889C98B-D6B1-4367-AAAC-1F59B206F74A}" destId="{8E1BF788-7F4D-4ABD-AFBA-6E0DC3F3A328}" srcOrd="1" destOrd="0" presId="urn:microsoft.com/office/officeart/2005/8/layout/vList2"/>
    <dgm:cxn modelId="{66A0646E-1035-4827-9C4E-6F31EC90E288}" type="presParOf" srcId="{2889C98B-D6B1-4367-AAAC-1F59B206F74A}" destId="{61BDBD40-FDCF-409A-8815-32A93513BB11}" srcOrd="2" destOrd="0" presId="urn:microsoft.com/office/officeart/2005/8/layout/vList2"/>
    <dgm:cxn modelId="{4F7DDF47-7F2E-4031-A14C-6704ECB2FD9B}" type="presParOf" srcId="{2889C98B-D6B1-4367-AAAC-1F59B206F74A}" destId="{EF735DBB-B2CB-48B2-AFD8-F5310F6C4D08}" srcOrd="3" destOrd="0" presId="urn:microsoft.com/office/officeart/2005/8/layout/vList2"/>
    <dgm:cxn modelId="{B2E4B617-F02A-417A-A591-EAE2B332678E}" type="presParOf" srcId="{2889C98B-D6B1-4367-AAAC-1F59B206F74A}" destId="{D2BD650B-2BEE-4F51-8F44-FA79C18E362B}" srcOrd="4" destOrd="0" presId="urn:microsoft.com/office/officeart/2005/8/layout/vList2"/>
    <dgm:cxn modelId="{94DBF994-4A39-44F2-8B23-34E9AFDA3AED}" type="presParOf" srcId="{2889C98B-D6B1-4367-AAAC-1F59B206F74A}" destId="{6937FE25-B47E-43E4-BF0B-1BAB26408790}" srcOrd="5" destOrd="0" presId="urn:microsoft.com/office/officeart/2005/8/layout/vList2"/>
    <dgm:cxn modelId="{6CC1F539-A742-40C7-B876-A1F6A96E9202}" type="presParOf" srcId="{2889C98B-D6B1-4367-AAAC-1F59B206F74A}" destId="{172B8D87-DF40-4910-AA86-2706385AA719}" srcOrd="6" destOrd="0" presId="urn:microsoft.com/office/officeart/2005/8/layout/vList2"/>
    <dgm:cxn modelId="{D9DC6F5B-D4EE-445C-A158-B23EFDE49DA2}" type="presParOf" srcId="{2889C98B-D6B1-4367-AAAC-1F59B206F74A}" destId="{B09608E6-59B8-4AD5-889A-8B4A3A64F623}" srcOrd="7" destOrd="0" presId="urn:microsoft.com/office/officeart/2005/8/layout/vList2"/>
    <dgm:cxn modelId="{9D1D78C7-1120-B741-BBBE-8E13A968C095}" type="presParOf" srcId="{2889C98B-D6B1-4367-AAAC-1F59B206F74A}" destId="{8FC33A7B-B98E-4AE6-9EC1-1CD13605E39B}" srcOrd="8" destOrd="0" presId="urn:microsoft.com/office/officeart/2005/8/layout/vList2"/>
    <dgm:cxn modelId="{E0AC6320-0E32-5948-BFA4-010433AFFD1E}" type="presParOf" srcId="{2889C98B-D6B1-4367-AAAC-1F59B206F74A}" destId="{A0BBCDC4-6E1F-4F73-9E49-701F8B70B65D}" srcOrd="9" destOrd="0" presId="urn:microsoft.com/office/officeart/2005/8/layout/vList2"/>
    <dgm:cxn modelId="{87CA96E6-6C15-4FAF-8D5B-EEE8A8CEC6FE}" type="presParOf" srcId="{2889C98B-D6B1-4367-AAAC-1F59B206F74A}" destId="{E8DBB334-6F5E-43D5-8084-C1112B0216E6}" srcOrd="10" destOrd="0" presId="urn:microsoft.com/office/officeart/2005/8/layout/vList2"/>
    <dgm:cxn modelId="{81937EF5-889E-4249-924E-22D3A62F79C8}" type="presParOf" srcId="{2889C98B-D6B1-4367-AAAC-1F59B206F74A}" destId="{59D3E6B3-C23D-49FB-A6F3-9FA1D2F32CF3}" srcOrd="11" destOrd="0" presId="urn:microsoft.com/office/officeart/2005/8/layout/vList2"/>
    <dgm:cxn modelId="{5400B1DB-57FF-4451-ACE5-38BDD591FDF1}" type="presParOf" srcId="{2889C98B-D6B1-4367-AAAC-1F59B206F74A}" destId="{CC1EBF55-1823-4D60-83CB-D5B2DC08017F}" srcOrd="12" destOrd="0" presId="urn:microsoft.com/office/officeart/2005/8/layout/vList2"/>
    <dgm:cxn modelId="{5FA7577B-54AD-4C19-959E-077771F7F98A}" type="presParOf" srcId="{2889C98B-D6B1-4367-AAAC-1F59B206F74A}" destId="{C0948869-D983-4681-BA77-F7AFA324DE01}" srcOrd="13" destOrd="0" presId="urn:microsoft.com/office/officeart/2005/8/layout/vList2"/>
    <dgm:cxn modelId="{7FD7A8DF-BC13-443F-9CAC-6821ACBACC77}" type="presParOf" srcId="{2889C98B-D6B1-4367-AAAC-1F59B206F74A}" destId="{249681DC-6E7A-4CE7-851D-403B849B8E2A}" srcOrd="14" destOrd="0" presId="urn:microsoft.com/office/officeart/2005/8/layout/vList2"/>
    <dgm:cxn modelId="{87176DC2-EAB4-46D2-87D6-D91175FC8805}" type="presParOf" srcId="{2889C98B-D6B1-4367-AAAC-1F59B206F74A}" destId="{E67582D0-B352-4AC4-A120-3ADC7995F9C2}" srcOrd="15" destOrd="0" presId="urn:microsoft.com/office/officeart/2005/8/layout/vList2"/>
    <dgm:cxn modelId="{63FE6024-4A83-45CF-87D9-241B76AE7980}" type="presParOf" srcId="{2889C98B-D6B1-4367-AAAC-1F59B206F74A}" destId="{83033222-7E4F-4117-8BFF-BE6609A44D89}" srcOrd="16" destOrd="0" presId="urn:microsoft.com/office/officeart/2005/8/layout/vList2"/>
    <dgm:cxn modelId="{4C199B04-2591-41AA-AB18-BBDC38919520}" type="presParOf" srcId="{2889C98B-D6B1-4367-AAAC-1F59B206F74A}" destId="{9F2DD856-C4F5-415B-A509-E8254B7F3F88}" srcOrd="17" destOrd="0" presId="urn:microsoft.com/office/officeart/2005/8/layout/vList2"/>
    <dgm:cxn modelId="{5FD69279-3DC1-41DB-96C5-746D5EA5FCB7}" type="presParOf" srcId="{2889C98B-D6B1-4367-AAAC-1F59B206F74A}" destId="{CB2BF0B5-68CD-4F66-B021-861EDDC73197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A05B2C-835E-4F1D-8932-1654E0CD25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B04E72-1523-45B3-B746-90AE029181FA}">
      <dgm:prSet/>
      <dgm:spPr>
        <a:solidFill>
          <a:srgbClr val="FF0000"/>
        </a:solidFill>
      </dgm:spPr>
      <dgm:t>
        <a:bodyPr/>
        <a:lstStyle/>
        <a:p>
          <a:pPr rtl="0"/>
          <a:r>
            <a:rPr lang="en-US">
              <a:latin typeface="Calibri"/>
            </a:rPr>
            <a:t>Initialize </a:t>
          </a:r>
          <a:r>
            <a:rPr lang="en-US" err="1">
              <a:latin typeface="Calibri"/>
            </a:rPr>
            <a:t>Websocket</a:t>
          </a:r>
          <a:r>
            <a:rPr lang="en-US">
              <a:latin typeface="Calibri"/>
            </a:rPr>
            <a:t> Connection (Complete)</a:t>
          </a:r>
          <a:endParaRPr lang="en-US"/>
        </a:p>
      </dgm:t>
    </dgm:pt>
    <dgm:pt modelId="{85B124E7-E32E-4BA5-A205-D5F68E91C399}" type="parTrans" cxnId="{8242C094-F2AC-4FBE-92C2-BC6D96795E0F}">
      <dgm:prSet/>
      <dgm:spPr/>
      <dgm:t>
        <a:bodyPr/>
        <a:lstStyle/>
        <a:p>
          <a:endParaRPr lang="en-US"/>
        </a:p>
      </dgm:t>
    </dgm:pt>
    <dgm:pt modelId="{F0B2B9F3-FCD8-49A3-8DC3-9A20A372B288}" type="sibTrans" cxnId="{8242C094-F2AC-4FBE-92C2-BC6D96795E0F}">
      <dgm:prSet/>
      <dgm:spPr/>
      <dgm:t>
        <a:bodyPr/>
        <a:lstStyle/>
        <a:p>
          <a:endParaRPr lang="en-US"/>
        </a:p>
      </dgm:t>
    </dgm:pt>
    <dgm:pt modelId="{2891FFCC-151D-4ACB-96BE-A513B8F68C2E}">
      <dgm:prSet phldr="0"/>
      <dgm:spPr>
        <a:solidFill>
          <a:srgbClr val="FFC000"/>
        </a:solidFill>
      </dgm:spPr>
      <dgm:t>
        <a:bodyPr/>
        <a:lstStyle/>
        <a:p>
          <a:pPr rtl="0"/>
          <a:r>
            <a:rPr lang="en-US">
              <a:latin typeface="Calibri"/>
            </a:rPr>
            <a:t>Account/DB Requests (In-Progress)</a:t>
          </a:r>
        </a:p>
      </dgm:t>
    </dgm:pt>
    <dgm:pt modelId="{6BFDD635-3C26-4146-82EC-8876B8AB169C}" type="parTrans" cxnId="{262EB8F5-1BF5-4D59-9A15-0BE12DF47067}">
      <dgm:prSet/>
      <dgm:spPr/>
      <dgm:t>
        <a:bodyPr/>
        <a:lstStyle/>
        <a:p>
          <a:endParaRPr lang="en-US"/>
        </a:p>
      </dgm:t>
    </dgm:pt>
    <dgm:pt modelId="{AA46C155-36F5-4D1E-B3FF-392583890107}" type="sibTrans" cxnId="{262EB8F5-1BF5-4D59-9A15-0BE12DF47067}">
      <dgm:prSet/>
      <dgm:spPr/>
      <dgm:t>
        <a:bodyPr/>
        <a:lstStyle/>
        <a:p>
          <a:endParaRPr lang="en-US"/>
        </a:p>
      </dgm:t>
    </dgm:pt>
    <dgm:pt modelId="{4C82ADA9-D9BB-4806-BD63-9B60B12779B1}">
      <dgm:prSet phldr="0"/>
      <dgm:spPr>
        <a:solidFill>
          <a:srgbClr val="FF0000"/>
        </a:solidFill>
      </dgm:spPr>
      <dgm:t>
        <a:bodyPr/>
        <a:lstStyle/>
        <a:p>
          <a:pPr rtl="0"/>
          <a:r>
            <a:rPr lang="en-US">
              <a:latin typeface="Calibri"/>
            </a:rPr>
            <a:t>Game AI (Not Started)</a:t>
          </a:r>
        </a:p>
      </dgm:t>
    </dgm:pt>
    <dgm:pt modelId="{DED198C7-E96B-4CF8-B83C-010B59A0B094}" type="parTrans" cxnId="{529338E0-4987-47DB-AF07-AB05677C1834}">
      <dgm:prSet/>
      <dgm:spPr/>
      <dgm:t>
        <a:bodyPr/>
        <a:lstStyle/>
        <a:p>
          <a:endParaRPr lang="en-US"/>
        </a:p>
      </dgm:t>
    </dgm:pt>
    <dgm:pt modelId="{E110A360-BDC1-4F65-A54A-945A17446B18}" type="sibTrans" cxnId="{529338E0-4987-47DB-AF07-AB05677C1834}">
      <dgm:prSet/>
      <dgm:spPr/>
      <dgm:t>
        <a:bodyPr/>
        <a:lstStyle/>
        <a:p>
          <a:endParaRPr lang="en-US"/>
        </a:p>
      </dgm:t>
    </dgm:pt>
    <dgm:pt modelId="{4EBCF7AC-7B53-452C-9162-CA1A2B6A203B}">
      <dgm:prSet phldr="0"/>
      <dgm:spPr>
        <a:solidFill>
          <a:srgbClr val="FF0000"/>
        </a:solidFill>
      </dgm:spPr>
      <dgm:t>
        <a:bodyPr/>
        <a:lstStyle/>
        <a:p>
          <a:pPr rtl="0"/>
          <a:r>
            <a:rPr lang="en-US">
              <a:latin typeface="Calibri"/>
            </a:rPr>
            <a:t>Web Game Interface (Not Started)</a:t>
          </a:r>
        </a:p>
      </dgm:t>
    </dgm:pt>
    <dgm:pt modelId="{0562887C-E861-41E2-9985-99E47A9296F2}" type="parTrans" cxnId="{1EEE0B69-5124-4CA4-A645-9EEDB72CAB7F}">
      <dgm:prSet/>
      <dgm:spPr/>
      <dgm:t>
        <a:bodyPr/>
        <a:lstStyle/>
        <a:p>
          <a:endParaRPr lang="en-US"/>
        </a:p>
      </dgm:t>
    </dgm:pt>
    <dgm:pt modelId="{AADB6BFF-7729-4A02-ACAD-4273D7A749BA}" type="sibTrans" cxnId="{1EEE0B69-5124-4CA4-A645-9EEDB72CAB7F}">
      <dgm:prSet/>
      <dgm:spPr/>
      <dgm:t>
        <a:bodyPr/>
        <a:lstStyle/>
        <a:p>
          <a:endParaRPr lang="en-US"/>
        </a:p>
      </dgm:t>
    </dgm:pt>
    <dgm:pt modelId="{87DF6310-2810-48FD-BE16-D502100F3357}">
      <dgm:prSet phldr="0"/>
      <dgm:spPr>
        <a:solidFill>
          <a:srgbClr val="00B050"/>
        </a:solidFill>
      </dgm:spPr>
      <dgm:t>
        <a:bodyPr/>
        <a:lstStyle/>
        <a:p>
          <a:pPr rtl="0"/>
          <a:r>
            <a:rPr lang="en-US">
              <a:latin typeface="Calibri"/>
            </a:rPr>
            <a:t>Create User Account (Complete)</a:t>
          </a:r>
        </a:p>
      </dgm:t>
    </dgm:pt>
    <dgm:pt modelId="{CA70F695-5C90-4D7D-81FA-24ED59632613}" type="parTrans" cxnId="{B706195D-C67C-9A4D-8EEE-82246E6E8302}">
      <dgm:prSet/>
      <dgm:spPr/>
      <dgm:t>
        <a:bodyPr/>
        <a:lstStyle/>
        <a:p>
          <a:endParaRPr lang="en-US"/>
        </a:p>
      </dgm:t>
    </dgm:pt>
    <dgm:pt modelId="{E540F5ED-C642-4175-A225-475FE2CBD1C7}" type="sibTrans" cxnId="{B706195D-C67C-9A4D-8EEE-82246E6E8302}">
      <dgm:prSet/>
      <dgm:spPr/>
      <dgm:t>
        <a:bodyPr/>
        <a:lstStyle/>
        <a:p>
          <a:endParaRPr lang="en-US"/>
        </a:p>
      </dgm:t>
    </dgm:pt>
    <dgm:pt modelId="{64E636A1-4512-D64F-9157-1809B6351C7A}">
      <dgm:prSet phldr="0"/>
      <dgm:spPr>
        <a:solidFill>
          <a:srgbClr val="00B050"/>
        </a:solidFill>
      </dgm:spPr>
      <dgm:t>
        <a:bodyPr/>
        <a:lstStyle/>
        <a:p>
          <a:pPr rtl="0"/>
          <a:r>
            <a:rPr lang="en-US">
              <a:latin typeface="Calibri"/>
            </a:rPr>
            <a:t>Link MCU Device to Account (Complete)</a:t>
          </a:r>
          <a:endParaRPr lang="en-US"/>
        </a:p>
      </dgm:t>
    </dgm:pt>
    <dgm:pt modelId="{E2DB3202-5EA1-4E4C-8FED-F23FA91481D0}" type="parTrans" cxnId="{62BC6384-2A27-544E-A8D1-FC6A36529A2C}">
      <dgm:prSet/>
      <dgm:spPr/>
    </dgm:pt>
    <dgm:pt modelId="{9DEBE2D1-4CC5-B54A-BD5D-171C720FBF71}" type="sibTrans" cxnId="{62BC6384-2A27-544E-A8D1-FC6A36529A2C}">
      <dgm:prSet/>
      <dgm:spPr/>
    </dgm:pt>
    <dgm:pt modelId="{4CAB9DF3-A5B3-B84F-84E9-71399B788609}">
      <dgm:prSet phldr="0"/>
      <dgm:spPr>
        <a:solidFill>
          <a:srgbClr val="00B050"/>
        </a:solidFill>
      </dgm:spPr>
      <dgm:t>
        <a:bodyPr/>
        <a:lstStyle/>
        <a:p>
          <a:pPr rtl="0"/>
          <a:r>
            <a:rPr lang="en-US">
              <a:latin typeface="Calibri"/>
            </a:rPr>
            <a:t>General Game Flow (Complete)</a:t>
          </a:r>
          <a:endParaRPr lang="en-US"/>
        </a:p>
      </dgm:t>
    </dgm:pt>
    <dgm:pt modelId="{BAD785DA-FCC8-0B40-8D38-B18638B593F3}" type="parTrans" cxnId="{B4009ADD-9254-034C-AD06-C90D6232FD1B}">
      <dgm:prSet/>
      <dgm:spPr/>
    </dgm:pt>
    <dgm:pt modelId="{A90EA3AE-4D37-8B4D-ACCC-AFBA045F6715}" type="sibTrans" cxnId="{B4009ADD-9254-034C-AD06-C90D6232FD1B}">
      <dgm:prSet/>
      <dgm:spPr/>
    </dgm:pt>
    <dgm:pt modelId="{5E683138-7600-0F4D-B6E9-70EDB9222D57}">
      <dgm:prSet/>
      <dgm:spPr>
        <a:solidFill>
          <a:srgbClr val="00B050"/>
        </a:solidFill>
      </dgm:spPr>
      <dgm:t>
        <a:bodyPr/>
        <a:lstStyle/>
        <a:p>
          <a:r>
            <a:rPr lang="en-US"/>
            <a:t>Friend Requests (Complete)</a:t>
          </a:r>
        </a:p>
      </dgm:t>
    </dgm:pt>
    <dgm:pt modelId="{E87E9623-6A09-B549-B0E2-8BE6607FE83F}" type="parTrans" cxnId="{0C9D3DD0-B18C-094C-BAF7-A461BB933FAB}">
      <dgm:prSet/>
      <dgm:spPr/>
    </dgm:pt>
    <dgm:pt modelId="{18DE03AF-8A9E-FB4F-A76D-EC854D7DCBA9}" type="sibTrans" cxnId="{0C9D3DD0-B18C-094C-BAF7-A461BB933FAB}">
      <dgm:prSet/>
      <dgm:spPr/>
    </dgm:pt>
    <dgm:pt modelId="{2889C98B-D6B1-4367-AAAC-1F59B206F74A}" type="pres">
      <dgm:prSet presAssocID="{65A05B2C-835E-4F1D-8932-1654E0CD25B7}" presName="linear" presStyleCnt="0">
        <dgm:presLayoutVars>
          <dgm:animLvl val="lvl"/>
          <dgm:resizeHandles val="exact"/>
        </dgm:presLayoutVars>
      </dgm:prSet>
      <dgm:spPr/>
    </dgm:pt>
    <dgm:pt modelId="{CB2BF0B5-68CD-4F66-B021-861EDDC73197}" type="pres">
      <dgm:prSet presAssocID="{F4B04E72-1523-45B3-B746-90AE029181FA}" presName="parentText" presStyleLbl="node1" presStyleIdx="0" presStyleCnt="8">
        <dgm:presLayoutVars>
          <dgm:chMax val="0"/>
          <dgm:bulletEnabled val="1"/>
        </dgm:presLayoutVars>
      </dgm:prSet>
      <dgm:spPr>
        <a:solidFill>
          <a:srgbClr val="00B050"/>
        </a:solidFill>
      </dgm:spPr>
    </dgm:pt>
    <dgm:pt modelId="{D11A5517-7420-CC45-86CE-82D9F2537729}" type="pres">
      <dgm:prSet presAssocID="{F0B2B9F3-FCD8-49A3-8DC3-9A20A372B288}" presName="spacer" presStyleCnt="0"/>
      <dgm:spPr/>
    </dgm:pt>
    <dgm:pt modelId="{63FBDDF9-C325-1C47-B801-04A0CD338504}" type="pres">
      <dgm:prSet presAssocID="{87DF6310-2810-48FD-BE16-D502100F335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9E801F47-CCF1-C746-9B83-4A79272B9F62}" type="pres">
      <dgm:prSet presAssocID="{E540F5ED-C642-4175-A225-475FE2CBD1C7}" presName="spacer" presStyleCnt="0"/>
      <dgm:spPr/>
    </dgm:pt>
    <dgm:pt modelId="{98CB0F8A-9843-774C-8711-FAE25AAF8B1D}" type="pres">
      <dgm:prSet presAssocID="{64E636A1-4512-D64F-9157-1809B6351C7A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1D57D5D-E3CF-C84F-A023-5AFCA2E07C59}" type="pres">
      <dgm:prSet presAssocID="{9DEBE2D1-4CC5-B54A-BD5D-171C720FBF71}" presName="spacer" presStyleCnt="0"/>
      <dgm:spPr/>
    </dgm:pt>
    <dgm:pt modelId="{D1A51470-93F6-AC4C-99BA-2B1834BFC5DE}" type="pres">
      <dgm:prSet presAssocID="{4CAB9DF3-A5B3-B84F-84E9-71399B788609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B9A1E1A-C12D-7144-9C56-E8FE2C8507A1}" type="pres">
      <dgm:prSet presAssocID="{A90EA3AE-4D37-8B4D-ACCC-AFBA045F6715}" presName="spacer" presStyleCnt="0"/>
      <dgm:spPr/>
    </dgm:pt>
    <dgm:pt modelId="{9E001C42-BB9F-1246-8B89-4452B0AAE1EE}" type="pres">
      <dgm:prSet presAssocID="{5E683138-7600-0F4D-B6E9-70EDB9222D5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CC49691-DEA4-674A-855D-0BF0A3099541}" type="pres">
      <dgm:prSet presAssocID="{18DE03AF-8A9E-FB4F-A76D-EC854D7DCBA9}" presName="spacer" presStyleCnt="0"/>
      <dgm:spPr/>
    </dgm:pt>
    <dgm:pt modelId="{02CC802C-C41A-4719-80D1-FFBE37B1861C}" type="pres">
      <dgm:prSet presAssocID="{2891FFCC-151D-4ACB-96BE-A513B8F68C2E}" presName="parentText" presStyleLbl="node1" presStyleIdx="5" presStyleCnt="8">
        <dgm:presLayoutVars>
          <dgm:chMax val="0"/>
          <dgm:bulletEnabled val="1"/>
        </dgm:presLayoutVars>
      </dgm:prSet>
      <dgm:spPr>
        <a:solidFill>
          <a:srgbClr val="FFC000"/>
        </a:solidFill>
      </dgm:spPr>
    </dgm:pt>
    <dgm:pt modelId="{8A94E256-CF23-45C0-B1EA-0EB0327D4385}" type="pres">
      <dgm:prSet presAssocID="{AA46C155-36F5-4D1E-B3FF-392583890107}" presName="spacer" presStyleCnt="0"/>
      <dgm:spPr/>
    </dgm:pt>
    <dgm:pt modelId="{D7C61DC9-EA78-4B98-BB01-23B454FE5279}" type="pres">
      <dgm:prSet presAssocID="{4C82ADA9-D9BB-4806-BD63-9B60B12779B1}" presName="parentText" presStyleLbl="node1" presStyleIdx="6" presStyleCnt="8">
        <dgm:presLayoutVars>
          <dgm:chMax val="0"/>
          <dgm:bulletEnabled val="1"/>
        </dgm:presLayoutVars>
      </dgm:prSet>
      <dgm:spPr>
        <a:solidFill>
          <a:srgbClr val="FF0000"/>
        </a:solidFill>
      </dgm:spPr>
    </dgm:pt>
    <dgm:pt modelId="{F824B931-FF15-4EDF-981D-80FD3D3C55F0}" type="pres">
      <dgm:prSet presAssocID="{E110A360-BDC1-4F65-A54A-945A17446B18}" presName="spacer" presStyleCnt="0"/>
      <dgm:spPr/>
    </dgm:pt>
    <dgm:pt modelId="{184C1E84-093B-4D96-B622-C187F1678A6A}" type="pres">
      <dgm:prSet presAssocID="{4EBCF7AC-7B53-452C-9162-CA1A2B6A203B}" presName="parentText" presStyleLbl="node1" presStyleIdx="7" presStyleCnt="8">
        <dgm:presLayoutVars>
          <dgm:chMax val="0"/>
          <dgm:bulletEnabled val="1"/>
        </dgm:presLayoutVars>
      </dgm:prSet>
      <dgm:spPr>
        <a:solidFill>
          <a:srgbClr val="FF0000"/>
        </a:solidFill>
      </dgm:spPr>
    </dgm:pt>
  </dgm:ptLst>
  <dgm:cxnLst>
    <dgm:cxn modelId="{6297FA15-F7AD-4049-AB92-F2CA257B9320}" type="presOf" srcId="{64E636A1-4512-D64F-9157-1809B6351C7A}" destId="{98CB0F8A-9843-774C-8711-FAE25AAF8B1D}" srcOrd="0" destOrd="0" presId="urn:microsoft.com/office/officeart/2005/8/layout/vList2"/>
    <dgm:cxn modelId="{39C56E1F-2543-1945-9805-98CBB7A37FE7}" type="presOf" srcId="{4CAB9DF3-A5B3-B84F-84E9-71399B788609}" destId="{D1A51470-93F6-AC4C-99BA-2B1834BFC5DE}" srcOrd="0" destOrd="0" presId="urn:microsoft.com/office/officeart/2005/8/layout/vList2"/>
    <dgm:cxn modelId="{7C08A63B-4B87-F446-94D2-D32DF1F33BF4}" type="presOf" srcId="{4EBCF7AC-7B53-452C-9162-CA1A2B6A203B}" destId="{184C1E84-093B-4D96-B622-C187F1678A6A}" srcOrd="0" destOrd="0" presId="urn:microsoft.com/office/officeart/2005/8/layout/vList2"/>
    <dgm:cxn modelId="{B706195D-C67C-9A4D-8EEE-82246E6E8302}" srcId="{65A05B2C-835E-4F1D-8932-1654E0CD25B7}" destId="{87DF6310-2810-48FD-BE16-D502100F3357}" srcOrd="1" destOrd="0" parTransId="{CA70F695-5C90-4D7D-81FA-24ED59632613}" sibTransId="{E540F5ED-C642-4175-A225-475FE2CBD1C7}"/>
    <dgm:cxn modelId="{1EEE0B69-5124-4CA4-A645-9EEDB72CAB7F}" srcId="{65A05B2C-835E-4F1D-8932-1654E0CD25B7}" destId="{4EBCF7AC-7B53-452C-9162-CA1A2B6A203B}" srcOrd="7" destOrd="0" parTransId="{0562887C-E861-41E2-9985-99E47A9296F2}" sibTransId="{AADB6BFF-7729-4A02-ACAD-4273D7A749BA}"/>
    <dgm:cxn modelId="{63CEE475-C7CF-7542-9426-C3569F7A2351}" type="presOf" srcId="{F4B04E72-1523-45B3-B746-90AE029181FA}" destId="{CB2BF0B5-68CD-4F66-B021-861EDDC73197}" srcOrd="0" destOrd="0" presId="urn:microsoft.com/office/officeart/2005/8/layout/vList2"/>
    <dgm:cxn modelId="{3585FE83-0D25-FF4F-9C42-B5B8456876CE}" type="presOf" srcId="{87DF6310-2810-48FD-BE16-D502100F3357}" destId="{63FBDDF9-C325-1C47-B801-04A0CD338504}" srcOrd="0" destOrd="0" presId="urn:microsoft.com/office/officeart/2005/8/layout/vList2"/>
    <dgm:cxn modelId="{62BC6384-2A27-544E-A8D1-FC6A36529A2C}" srcId="{65A05B2C-835E-4F1D-8932-1654E0CD25B7}" destId="{64E636A1-4512-D64F-9157-1809B6351C7A}" srcOrd="2" destOrd="0" parTransId="{E2DB3202-5EA1-4E4C-8FED-F23FA91481D0}" sibTransId="{9DEBE2D1-4CC5-B54A-BD5D-171C720FBF71}"/>
    <dgm:cxn modelId="{8242C094-F2AC-4FBE-92C2-BC6D96795E0F}" srcId="{65A05B2C-835E-4F1D-8932-1654E0CD25B7}" destId="{F4B04E72-1523-45B3-B746-90AE029181FA}" srcOrd="0" destOrd="0" parTransId="{85B124E7-E32E-4BA5-A205-D5F68E91C399}" sibTransId="{F0B2B9F3-FCD8-49A3-8DC3-9A20A372B288}"/>
    <dgm:cxn modelId="{EAA34197-B7A9-7E44-8D2C-02F3CE0AC64B}" type="presOf" srcId="{4C82ADA9-D9BB-4806-BD63-9B60B12779B1}" destId="{D7C61DC9-EA78-4B98-BB01-23B454FE5279}" srcOrd="0" destOrd="0" presId="urn:microsoft.com/office/officeart/2005/8/layout/vList2"/>
    <dgm:cxn modelId="{E754BFA6-0F9E-C24D-8413-38D70E6F49EA}" type="presOf" srcId="{2891FFCC-151D-4ACB-96BE-A513B8F68C2E}" destId="{02CC802C-C41A-4719-80D1-FFBE37B1861C}" srcOrd="0" destOrd="0" presId="urn:microsoft.com/office/officeart/2005/8/layout/vList2"/>
    <dgm:cxn modelId="{83A03BB3-6849-414E-B5DD-81B3AD84E81C}" type="presOf" srcId="{5E683138-7600-0F4D-B6E9-70EDB9222D57}" destId="{9E001C42-BB9F-1246-8B89-4452B0AAE1EE}" srcOrd="0" destOrd="0" presId="urn:microsoft.com/office/officeart/2005/8/layout/vList2"/>
    <dgm:cxn modelId="{EF0640C2-D1EC-4FF8-9040-7C223C9C40C9}" type="presOf" srcId="{65A05B2C-835E-4F1D-8932-1654E0CD25B7}" destId="{2889C98B-D6B1-4367-AAAC-1F59B206F74A}" srcOrd="0" destOrd="0" presId="urn:microsoft.com/office/officeart/2005/8/layout/vList2"/>
    <dgm:cxn modelId="{0C9D3DD0-B18C-094C-BAF7-A461BB933FAB}" srcId="{65A05B2C-835E-4F1D-8932-1654E0CD25B7}" destId="{5E683138-7600-0F4D-B6E9-70EDB9222D57}" srcOrd="4" destOrd="0" parTransId="{E87E9623-6A09-B549-B0E2-8BE6607FE83F}" sibTransId="{18DE03AF-8A9E-FB4F-A76D-EC854D7DCBA9}"/>
    <dgm:cxn modelId="{B4009ADD-9254-034C-AD06-C90D6232FD1B}" srcId="{65A05B2C-835E-4F1D-8932-1654E0CD25B7}" destId="{4CAB9DF3-A5B3-B84F-84E9-71399B788609}" srcOrd="3" destOrd="0" parTransId="{BAD785DA-FCC8-0B40-8D38-B18638B593F3}" sibTransId="{A90EA3AE-4D37-8B4D-ACCC-AFBA045F6715}"/>
    <dgm:cxn modelId="{529338E0-4987-47DB-AF07-AB05677C1834}" srcId="{65A05B2C-835E-4F1D-8932-1654E0CD25B7}" destId="{4C82ADA9-D9BB-4806-BD63-9B60B12779B1}" srcOrd="6" destOrd="0" parTransId="{DED198C7-E96B-4CF8-B83C-010B59A0B094}" sibTransId="{E110A360-BDC1-4F65-A54A-945A17446B18}"/>
    <dgm:cxn modelId="{262EB8F5-1BF5-4D59-9A15-0BE12DF47067}" srcId="{65A05B2C-835E-4F1D-8932-1654E0CD25B7}" destId="{2891FFCC-151D-4ACB-96BE-A513B8F68C2E}" srcOrd="5" destOrd="0" parTransId="{6BFDD635-3C26-4146-82EC-8876B8AB169C}" sibTransId="{AA46C155-36F5-4D1E-B3FF-392583890107}"/>
    <dgm:cxn modelId="{3058507E-280C-FD4B-B0B2-F9E8F5D2D7ED}" type="presParOf" srcId="{2889C98B-D6B1-4367-AAAC-1F59B206F74A}" destId="{CB2BF0B5-68CD-4F66-B021-861EDDC73197}" srcOrd="0" destOrd="0" presId="urn:microsoft.com/office/officeart/2005/8/layout/vList2"/>
    <dgm:cxn modelId="{76552A86-B392-044B-899C-AA3AA705C926}" type="presParOf" srcId="{2889C98B-D6B1-4367-AAAC-1F59B206F74A}" destId="{D11A5517-7420-CC45-86CE-82D9F2537729}" srcOrd="1" destOrd="0" presId="urn:microsoft.com/office/officeart/2005/8/layout/vList2"/>
    <dgm:cxn modelId="{05DD8310-EE7C-E046-98DF-51028A1484DB}" type="presParOf" srcId="{2889C98B-D6B1-4367-AAAC-1F59B206F74A}" destId="{63FBDDF9-C325-1C47-B801-04A0CD338504}" srcOrd="2" destOrd="0" presId="urn:microsoft.com/office/officeart/2005/8/layout/vList2"/>
    <dgm:cxn modelId="{1A32482E-8096-7C4F-93CE-BD2DCE3109CF}" type="presParOf" srcId="{2889C98B-D6B1-4367-AAAC-1F59B206F74A}" destId="{9E801F47-CCF1-C746-9B83-4A79272B9F62}" srcOrd="3" destOrd="0" presId="urn:microsoft.com/office/officeart/2005/8/layout/vList2"/>
    <dgm:cxn modelId="{28FD7F09-0970-C843-9A9D-A6408920F508}" type="presParOf" srcId="{2889C98B-D6B1-4367-AAAC-1F59B206F74A}" destId="{98CB0F8A-9843-774C-8711-FAE25AAF8B1D}" srcOrd="4" destOrd="0" presId="urn:microsoft.com/office/officeart/2005/8/layout/vList2"/>
    <dgm:cxn modelId="{17847123-49AC-0947-BC5F-1247E69B5A1B}" type="presParOf" srcId="{2889C98B-D6B1-4367-AAAC-1F59B206F74A}" destId="{71D57D5D-E3CF-C84F-A023-5AFCA2E07C59}" srcOrd="5" destOrd="0" presId="urn:microsoft.com/office/officeart/2005/8/layout/vList2"/>
    <dgm:cxn modelId="{BAFD8AF6-DD98-0C48-96BE-5AC24C85B8B9}" type="presParOf" srcId="{2889C98B-D6B1-4367-AAAC-1F59B206F74A}" destId="{D1A51470-93F6-AC4C-99BA-2B1834BFC5DE}" srcOrd="6" destOrd="0" presId="urn:microsoft.com/office/officeart/2005/8/layout/vList2"/>
    <dgm:cxn modelId="{640498CD-9BC6-3B46-BA83-914E9153B5B7}" type="presParOf" srcId="{2889C98B-D6B1-4367-AAAC-1F59B206F74A}" destId="{FB9A1E1A-C12D-7144-9C56-E8FE2C8507A1}" srcOrd="7" destOrd="0" presId="urn:microsoft.com/office/officeart/2005/8/layout/vList2"/>
    <dgm:cxn modelId="{398CF3CE-E702-3E43-8F57-353BE8277A55}" type="presParOf" srcId="{2889C98B-D6B1-4367-AAAC-1F59B206F74A}" destId="{9E001C42-BB9F-1246-8B89-4452B0AAE1EE}" srcOrd="8" destOrd="0" presId="urn:microsoft.com/office/officeart/2005/8/layout/vList2"/>
    <dgm:cxn modelId="{91A05C48-E253-694D-AD9C-4CB1DA4363F1}" type="presParOf" srcId="{2889C98B-D6B1-4367-AAAC-1F59B206F74A}" destId="{4CC49691-DEA4-674A-855D-0BF0A3099541}" srcOrd="9" destOrd="0" presId="urn:microsoft.com/office/officeart/2005/8/layout/vList2"/>
    <dgm:cxn modelId="{C45D4B94-3E4B-6546-8C75-1551133A30EE}" type="presParOf" srcId="{2889C98B-D6B1-4367-AAAC-1F59B206F74A}" destId="{02CC802C-C41A-4719-80D1-FFBE37B1861C}" srcOrd="10" destOrd="0" presId="urn:microsoft.com/office/officeart/2005/8/layout/vList2"/>
    <dgm:cxn modelId="{10CCC8E3-4712-2746-8F00-3C6A2FA41116}" type="presParOf" srcId="{2889C98B-D6B1-4367-AAAC-1F59B206F74A}" destId="{8A94E256-CF23-45C0-B1EA-0EB0327D4385}" srcOrd="11" destOrd="0" presId="urn:microsoft.com/office/officeart/2005/8/layout/vList2"/>
    <dgm:cxn modelId="{D5CFFB21-2959-AA4A-A73D-477707C74925}" type="presParOf" srcId="{2889C98B-D6B1-4367-AAAC-1F59B206F74A}" destId="{D7C61DC9-EA78-4B98-BB01-23B454FE5279}" srcOrd="12" destOrd="0" presId="urn:microsoft.com/office/officeart/2005/8/layout/vList2"/>
    <dgm:cxn modelId="{AEF53E31-233F-554B-85E1-6C5CDDF8DC24}" type="presParOf" srcId="{2889C98B-D6B1-4367-AAAC-1F59B206F74A}" destId="{F824B931-FF15-4EDF-981D-80FD3D3C55F0}" srcOrd="13" destOrd="0" presId="urn:microsoft.com/office/officeart/2005/8/layout/vList2"/>
    <dgm:cxn modelId="{A761E748-D9B8-5747-B347-B63373DBF579}" type="presParOf" srcId="{2889C98B-D6B1-4367-AAAC-1F59B206F74A}" destId="{184C1E84-093B-4D96-B622-C187F1678A6A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585FB-06DF-4627-A302-F09508640E64}">
      <dsp:nvSpPr>
        <dsp:cNvPr id="0" name=""/>
        <dsp:cNvSpPr/>
      </dsp:nvSpPr>
      <dsp:spPr>
        <a:xfrm>
          <a:off x="0" y="475033"/>
          <a:ext cx="394853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Keypad Detection (Complete)</a:t>
          </a:r>
        </a:p>
      </dsp:txBody>
      <dsp:txXfrm>
        <a:off x="18734" y="493767"/>
        <a:ext cx="3911062" cy="346292"/>
      </dsp:txXfrm>
    </dsp:sp>
    <dsp:sp modelId="{6F1E0E2B-76B1-4865-8736-2B12DB08BBDD}">
      <dsp:nvSpPr>
        <dsp:cNvPr id="0" name=""/>
        <dsp:cNvSpPr/>
      </dsp:nvSpPr>
      <dsp:spPr>
        <a:xfrm>
          <a:off x="0" y="904874"/>
          <a:ext cx="394853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 Communication to LCD Board (Complete)</a:t>
          </a:r>
        </a:p>
      </dsp:txBody>
      <dsp:txXfrm>
        <a:off x="18734" y="923608"/>
        <a:ext cx="3911062" cy="346292"/>
      </dsp:txXfrm>
    </dsp:sp>
    <dsp:sp modelId="{7A29E871-F113-4ECF-9477-383DF09887BB}">
      <dsp:nvSpPr>
        <dsp:cNvPr id="0" name=""/>
        <dsp:cNvSpPr/>
      </dsp:nvSpPr>
      <dsp:spPr>
        <a:xfrm>
          <a:off x="0" y="1334714"/>
          <a:ext cx="394853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Multiplexer</a:t>
          </a:r>
          <a:r>
            <a:rPr lang="en-US" sz="1600" kern="1200"/>
            <a:t> Array Scan (Complete)</a:t>
          </a:r>
        </a:p>
      </dsp:txBody>
      <dsp:txXfrm>
        <a:off x="18734" y="1353448"/>
        <a:ext cx="3911062" cy="346292"/>
      </dsp:txXfrm>
    </dsp:sp>
    <dsp:sp modelId="{4D189AD9-9F16-46CC-A580-3BECA202FE1D}">
      <dsp:nvSpPr>
        <dsp:cNvPr id="0" name=""/>
        <dsp:cNvSpPr/>
      </dsp:nvSpPr>
      <dsp:spPr>
        <a:xfrm>
          <a:off x="0" y="1764554"/>
          <a:ext cx="394853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Pull-Up Resistor Boat Detection (Complete)</a:t>
          </a:r>
        </a:p>
      </dsp:txBody>
      <dsp:txXfrm>
        <a:off x="18734" y="1783288"/>
        <a:ext cx="3911062" cy="346292"/>
      </dsp:txXfrm>
    </dsp:sp>
    <dsp:sp modelId="{8CEAB858-79CE-4904-878F-8A9AD3DED7B3}">
      <dsp:nvSpPr>
        <dsp:cNvPr id="0" name=""/>
        <dsp:cNvSpPr/>
      </dsp:nvSpPr>
      <dsp:spPr>
        <a:xfrm>
          <a:off x="0" y="2194394"/>
          <a:ext cx="394853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Rumble Motor (Complete)</a:t>
          </a:r>
        </a:p>
      </dsp:txBody>
      <dsp:txXfrm>
        <a:off x="18734" y="2213128"/>
        <a:ext cx="3911062" cy="346292"/>
      </dsp:txXfrm>
    </dsp:sp>
    <dsp:sp modelId="{77DE953D-8543-4B76-82AA-EE5BB99C9736}">
      <dsp:nvSpPr>
        <dsp:cNvPr id="0" name=""/>
        <dsp:cNvSpPr/>
      </dsp:nvSpPr>
      <dsp:spPr>
        <a:xfrm>
          <a:off x="0" y="2624234"/>
          <a:ext cx="394853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LED Array (Complete)</a:t>
          </a:r>
        </a:p>
      </dsp:txBody>
      <dsp:txXfrm>
        <a:off x="18734" y="2642968"/>
        <a:ext cx="3911062" cy="346292"/>
      </dsp:txXfrm>
    </dsp:sp>
    <dsp:sp modelId="{FBF2ECED-3BF4-4ECE-938A-2CFF5023DB10}">
      <dsp:nvSpPr>
        <dsp:cNvPr id="0" name=""/>
        <dsp:cNvSpPr/>
      </dsp:nvSpPr>
      <dsp:spPr>
        <a:xfrm>
          <a:off x="0" y="3054074"/>
          <a:ext cx="3948530" cy="383760"/>
        </a:xfrm>
        <a:prstGeom prst="roundRect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Speaker Output (In-Progress)</a:t>
          </a:r>
        </a:p>
      </dsp:txBody>
      <dsp:txXfrm>
        <a:off x="18734" y="3072808"/>
        <a:ext cx="3911062" cy="346292"/>
      </dsp:txXfrm>
    </dsp:sp>
    <dsp:sp modelId="{6B1E3FE4-E1B1-4AD3-9B0B-79E326BB31DD}">
      <dsp:nvSpPr>
        <dsp:cNvPr id="0" name=""/>
        <dsp:cNvSpPr/>
      </dsp:nvSpPr>
      <dsp:spPr>
        <a:xfrm>
          <a:off x="0" y="3483914"/>
          <a:ext cx="3948530" cy="383760"/>
        </a:xfrm>
        <a:prstGeom prst="round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Power System (Not Started)</a:t>
          </a:r>
        </a:p>
      </dsp:txBody>
      <dsp:txXfrm>
        <a:off x="18734" y="3502648"/>
        <a:ext cx="3911062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6DF07-7D7A-4D4F-B407-41D552AFB8F0}">
      <dsp:nvSpPr>
        <dsp:cNvPr id="0" name=""/>
        <dsp:cNvSpPr/>
      </dsp:nvSpPr>
      <dsp:spPr>
        <a:xfrm>
          <a:off x="0" y="443848"/>
          <a:ext cx="3948530" cy="3118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Keypad Scanning (Complete)</a:t>
          </a:r>
        </a:p>
      </dsp:txBody>
      <dsp:txXfrm>
        <a:off x="15221" y="459069"/>
        <a:ext cx="3918088" cy="281363"/>
      </dsp:txXfrm>
    </dsp:sp>
    <dsp:sp modelId="{61BDBD40-FDCF-409A-8815-32A93513BB11}">
      <dsp:nvSpPr>
        <dsp:cNvPr id="0" name=""/>
        <dsp:cNvSpPr/>
      </dsp:nvSpPr>
      <dsp:spPr>
        <a:xfrm>
          <a:off x="0" y="793093"/>
          <a:ext cx="3948530" cy="3118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SPI Communication (Complete)</a:t>
          </a:r>
        </a:p>
      </dsp:txBody>
      <dsp:txXfrm>
        <a:off x="15221" y="808314"/>
        <a:ext cx="3918088" cy="281363"/>
      </dsp:txXfrm>
    </dsp:sp>
    <dsp:sp modelId="{D2BD650B-2BEE-4F51-8F44-FA79C18E362B}">
      <dsp:nvSpPr>
        <dsp:cNvPr id="0" name=""/>
        <dsp:cNvSpPr/>
      </dsp:nvSpPr>
      <dsp:spPr>
        <a:xfrm>
          <a:off x="0" y="1142338"/>
          <a:ext cx="3948530" cy="3118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Boat Slot Scanning through Multiplexers (Complete)</a:t>
          </a:r>
        </a:p>
      </dsp:txBody>
      <dsp:txXfrm>
        <a:off x="15221" y="1157559"/>
        <a:ext cx="3918088" cy="281363"/>
      </dsp:txXfrm>
    </dsp:sp>
    <dsp:sp modelId="{172B8D87-DF40-4910-AA86-2706385AA719}">
      <dsp:nvSpPr>
        <dsp:cNvPr id="0" name=""/>
        <dsp:cNvSpPr/>
      </dsp:nvSpPr>
      <dsp:spPr>
        <a:xfrm>
          <a:off x="0" y="1491583"/>
          <a:ext cx="3948530" cy="3118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Boat Slot Identifying (</a:t>
          </a:r>
          <a:r>
            <a:rPr lang="en-US" sz="1300" kern="1200">
              <a:latin typeface="Calibri"/>
            </a:rPr>
            <a:t>Complete)</a:t>
          </a:r>
        </a:p>
      </dsp:txBody>
      <dsp:txXfrm>
        <a:off x="15221" y="1506804"/>
        <a:ext cx="3918088" cy="281363"/>
      </dsp:txXfrm>
    </dsp:sp>
    <dsp:sp modelId="{8FC33A7B-B98E-4AE6-9EC1-1CD13605E39B}">
      <dsp:nvSpPr>
        <dsp:cNvPr id="0" name=""/>
        <dsp:cNvSpPr/>
      </dsp:nvSpPr>
      <dsp:spPr>
        <a:xfrm>
          <a:off x="0" y="1840828"/>
          <a:ext cx="3948530" cy="3118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"/>
            </a:rPr>
            <a:t>LED</a:t>
          </a:r>
          <a:r>
            <a:rPr lang="en-US" sz="1300" kern="1200"/>
            <a:t> Array (Complete)</a:t>
          </a:r>
        </a:p>
      </dsp:txBody>
      <dsp:txXfrm>
        <a:off x="15221" y="1856049"/>
        <a:ext cx="3918088" cy="281363"/>
      </dsp:txXfrm>
    </dsp:sp>
    <dsp:sp modelId="{E8DBB334-6F5E-43D5-8084-C1112B0216E6}">
      <dsp:nvSpPr>
        <dsp:cNvPr id="0" name=""/>
        <dsp:cNvSpPr/>
      </dsp:nvSpPr>
      <dsp:spPr>
        <a:xfrm>
          <a:off x="0" y="2190073"/>
          <a:ext cx="3948530" cy="311805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Rumble Motor (In-Progress)</a:t>
          </a:r>
        </a:p>
      </dsp:txBody>
      <dsp:txXfrm>
        <a:off x="15221" y="2205294"/>
        <a:ext cx="3918088" cy="281363"/>
      </dsp:txXfrm>
    </dsp:sp>
    <dsp:sp modelId="{CC1EBF55-1823-4D60-83CB-D5B2DC08017F}">
      <dsp:nvSpPr>
        <dsp:cNvPr id="0" name=""/>
        <dsp:cNvSpPr/>
      </dsp:nvSpPr>
      <dsp:spPr>
        <a:xfrm>
          <a:off x="0" y="2539318"/>
          <a:ext cx="3948530" cy="311805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Speaker playing (In-Progress</a:t>
          </a:r>
          <a:r>
            <a:rPr lang="en-US" sz="1300" kern="1200">
              <a:latin typeface="Calibri"/>
            </a:rPr>
            <a:t>)</a:t>
          </a:r>
          <a:endParaRPr lang="en-US" sz="1300" kern="1200"/>
        </a:p>
      </dsp:txBody>
      <dsp:txXfrm>
        <a:off x="15221" y="2554539"/>
        <a:ext cx="3918088" cy="281363"/>
      </dsp:txXfrm>
    </dsp:sp>
    <dsp:sp modelId="{249681DC-6E7A-4CE7-851D-403B849B8E2A}">
      <dsp:nvSpPr>
        <dsp:cNvPr id="0" name=""/>
        <dsp:cNvSpPr/>
      </dsp:nvSpPr>
      <dsp:spPr>
        <a:xfrm>
          <a:off x="0" y="2888563"/>
          <a:ext cx="3948530" cy="311805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Manage Gameflow (Not started)</a:t>
          </a:r>
        </a:p>
      </dsp:txBody>
      <dsp:txXfrm>
        <a:off x="15221" y="2903784"/>
        <a:ext cx="3918088" cy="281363"/>
      </dsp:txXfrm>
    </dsp:sp>
    <dsp:sp modelId="{83033222-7E4F-4117-8BFF-BE6609A44D89}">
      <dsp:nvSpPr>
        <dsp:cNvPr id="0" name=""/>
        <dsp:cNvSpPr/>
      </dsp:nvSpPr>
      <dsp:spPr>
        <a:xfrm>
          <a:off x="0" y="3237809"/>
          <a:ext cx="3948530" cy="311805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Parse and send data through Websocket (Not started)</a:t>
          </a:r>
        </a:p>
      </dsp:txBody>
      <dsp:txXfrm>
        <a:off x="15221" y="3253030"/>
        <a:ext cx="3918088" cy="281363"/>
      </dsp:txXfrm>
    </dsp:sp>
    <dsp:sp modelId="{CB2BF0B5-68CD-4F66-B021-861EDDC73197}">
      <dsp:nvSpPr>
        <dsp:cNvPr id="0" name=""/>
        <dsp:cNvSpPr/>
      </dsp:nvSpPr>
      <dsp:spPr>
        <a:xfrm>
          <a:off x="0" y="3587054"/>
          <a:ext cx="3948530" cy="311805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Organize code into full system (Not Started)</a:t>
          </a:r>
        </a:p>
      </dsp:txBody>
      <dsp:txXfrm>
        <a:off x="15221" y="3602275"/>
        <a:ext cx="3918088" cy="281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BF0B5-68CD-4F66-B021-861EDDC73197}">
      <dsp:nvSpPr>
        <dsp:cNvPr id="0" name=""/>
        <dsp:cNvSpPr/>
      </dsp:nvSpPr>
      <dsp:spPr>
        <a:xfrm>
          <a:off x="0" y="475033"/>
          <a:ext cx="3948530" cy="383760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Initialize </a:t>
          </a:r>
          <a:r>
            <a:rPr lang="en-US" sz="1600" kern="1200" err="1">
              <a:latin typeface="Calibri"/>
            </a:rPr>
            <a:t>Websocket</a:t>
          </a:r>
          <a:r>
            <a:rPr lang="en-US" sz="1600" kern="1200">
              <a:latin typeface="Calibri"/>
            </a:rPr>
            <a:t> Connection (Complete)</a:t>
          </a:r>
          <a:endParaRPr lang="en-US" sz="1600" kern="1200"/>
        </a:p>
      </dsp:txBody>
      <dsp:txXfrm>
        <a:off x="18734" y="493767"/>
        <a:ext cx="3911062" cy="346292"/>
      </dsp:txXfrm>
    </dsp:sp>
    <dsp:sp modelId="{63FBDDF9-C325-1C47-B801-04A0CD338504}">
      <dsp:nvSpPr>
        <dsp:cNvPr id="0" name=""/>
        <dsp:cNvSpPr/>
      </dsp:nvSpPr>
      <dsp:spPr>
        <a:xfrm>
          <a:off x="0" y="904874"/>
          <a:ext cx="3948530" cy="383760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Create User Account (Complete)</a:t>
          </a:r>
        </a:p>
      </dsp:txBody>
      <dsp:txXfrm>
        <a:off x="18734" y="923608"/>
        <a:ext cx="3911062" cy="346292"/>
      </dsp:txXfrm>
    </dsp:sp>
    <dsp:sp modelId="{98CB0F8A-9843-774C-8711-FAE25AAF8B1D}">
      <dsp:nvSpPr>
        <dsp:cNvPr id="0" name=""/>
        <dsp:cNvSpPr/>
      </dsp:nvSpPr>
      <dsp:spPr>
        <a:xfrm>
          <a:off x="0" y="1334714"/>
          <a:ext cx="3948530" cy="383760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Link MCU Device to Account (Complete)</a:t>
          </a:r>
          <a:endParaRPr lang="en-US" sz="1600" kern="1200"/>
        </a:p>
      </dsp:txBody>
      <dsp:txXfrm>
        <a:off x="18734" y="1353448"/>
        <a:ext cx="3911062" cy="346292"/>
      </dsp:txXfrm>
    </dsp:sp>
    <dsp:sp modelId="{D1A51470-93F6-AC4C-99BA-2B1834BFC5DE}">
      <dsp:nvSpPr>
        <dsp:cNvPr id="0" name=""/>
        <dsp:cNvSpPr/>
      </dsp:nvSpPr>
      <dsp:spPr>
        <a:xfrm>
          <a:off x="0" y="1764554"/>
          <a:ext cx="3948530" cy="383760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General Game Flow (Complete)</a:t>
          </a:r>
          <a:endParaRPr lang="en-US" sz="1600" kern="1200"/>
        </a:p>
      </dsp:txBody>
      <dsp:txXfrm>
        <a:off x="18734" y="1783288"/>
        <a:ext cx="3911062" cy="346292"/>
      </dsp:txXfrm>
    </dsp:sp>
    <dsp:sp modelId="{9E001C42-BB9F-1246-8B89-4452B0AAE1EE}">
      <dsp:nvSpPr>
        <dsp:cNvPr id="0" name=""/>
        <dsp:cNvSpPr/>
      </dsp:nvSpPr>
      <dsp:spPr>
        <a:xfrm>
          <a:off x="0" y="2194394"/>
          <a:ext cx="3948530" cy="383760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Friend Requests (Complete)</a:t>
          </a:r>
        </a:p>
      </dsp:txBody>
      <dsp:txXfrm>
        <a:off x="18734" y="2213128"/>
        <a:ext cx="3911062" cy="346292"/>
      </dsp:txXfrm>
    </dsp:sp>
    <dsp:sp modelId="{02CC802C-C41A-4719-80D1-FFBE37B1861C}">
      <dsp:nvSpPr>
        <dsp:cNvPr id="0" name=""/>
        <dsp:cNvSpPr/>
      </dsp:nvSpPr>
      <dsp:spPr>
        <a:xfrm>
          <a:off x="0" y="2624234"/>
          <a:ext cx="3948530" cy="38376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Account/DB Requests (In-Progress)</a:t>
          </a:r>
        </a:p>
      </dsp:txBody>
      <dsp:txXfrm>
        <a:off x="18734" y="2642968"/>
        <a:ext cx="3911062" cy="346292"/>
      </dsp:txXfrm>
    </dsp:sp>
    <dsp:sp modelId="{D7C61DC9-EA78-4B98-BB01-23B454FE5279}">
      <dsp:nvSpPr>
        <dsp:cNvPr id="0" name=""/>
        <dsp:cNvSpPr/>
      </dsp:nvSpPr>
      <dsp:spPr>
        <a:xfrm>
          <a:off x="0" y="3054074"/>
          <a:ext cx="3948530" cy="38376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Game AI (Not Started)</a:t>
          </a:r>
        </a:p>
      </dsp:txBody>
      <dsp:txXfrm>
        <a:off x="18734" y="3072808"/>
        <a:ext cx="3911062" cy="346292"/>
      </dsp:txXfrm>
    </dsp:sp>
    <dsp:sp modelId="{184C1E84-093B-4D96-B622-C187F1678A6A}">
      <dsp:nvSpPr>
        <dsp:cNvPr id="0" name=""/>
        <dsp:cNvSpPr/>
      </dsp:nvSpPr>
      <dsp:spPr>
        <a:xfrm>
          <a:off x="0" y="3483914"/>
          <a:ext cx="3948530" cy="38376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Web Game Interface (Not Started)</a:t>
          </a:r>
        </a:p>
      </dsp:txBody>
      <dsp:txXfrm>
        <a:off x="18734" y="3502648"/>
        <a:ext cx="391106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E9AF-5B02-A343-87BA-BF97CE0E58AE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6C59-4C62-F748-9189-0658811B1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power other options: </a:t>
            </a:r>
          </a:p>
          <a:p>
            <a:pPr marL="171450" indent="-171450">
              <a:buFontTx/>
              <a:buChar char="-"/>
            </a:pPr>
            <a:r>
              <a:rPr lang="en-US"/>
              <a:t>AC to DC on board</a:t>
            </a:r>
          </a:p>
          <a:p>
            <a:pPr marL="628650" lvl="1" indent="-171450">
              <a:buFontTx/>
              <a:buChar char="-"/>
            </a:pPr>
            <a:r>
              <a:rPr lang="en-US"/>
              <a:t>most industry product don’t do this as it makes for a more bulky package</a:t>
            </a:r>
          </a:p>
          <a:p>
            <a:pPr marL="171450" indent="-171450">
              <a:buFontTx/>
              <a:buChar char="-"/>
            </a:pPr>
            <a:r>
              <a:rPr lang="en-US"/>
              <a:t>9V barrel jack</a:t>
            </a:r>
          </a:p>
          <a:p>
            <a:pPr marL="628650" lvl="1" indent="-171450">
              <a:buFontTx/>
              <a:buChar char="-"/>
            </a:pPr>
            <a:r>
              <a:rPr lang="en-US"/>
              <a:t>This wouldn’t allow for USB programming, need an additional </a:t>
            </a:r>
            <a:r>
              <a:rPr lang="en-US" err="1"/>
              <a:t>usb</a:t>
            </a:r>
            <a:r>
              <a:rPr lang="en-US"/>
              <a:t>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1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9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6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4390739"/>
            <a:ext cx="6039854" cy="1864377"/>
            <a:chOff x="-1" y="4390739"/>
            <a:chExt cx="5853723" cy="1864377"/>
          </a:xfrm>
        </p:grpSpPr>
        <p:sp>
          <p:nvSpPr>
            <p:cNvPr id="33" name="Rectangle 32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Lines_7404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95" r="2920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</p:spPr>
        </p:pic>
      </p:grpSp>
      <p:sp>
        <p:nvSpPr>
          <p:cNvPr id="14" name="Rectangle 13"/>
          <p:cNvSpPr/>
          <p:nvPr userDrawn="1"/>
        </p:nvSpPr>
        <p:spPr>
          <a:xfrm>
            <a:off x="0" y="0"/>
            <a:ext cx="9144000" cy="10035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 userDrawn="1">
            <p:ph type="title" hasCustomPrompt="1"/>
          </p:nvPr>
        </p:nvSpPr>
        <p:spPr>
          <a:xfrm>
            <a:off x="335475" y="4585792"/>
            <a:ext cx="4744901" cy="1655878"/>
          </a:xfrm>
        </p:spPr>
        <p:txBody>
          <a:bodyPr anchor="t">
            <a:noAutofit/>
          </a:bodyPr>
          <a:lstStyle>
            <a:lvl1pPr>
              <a:lnSpc>
                <a:spcPts val="6400"/>
              </a:lnSpc>
              <a:defRPr sz="7000" cap="all">
                <a:solidFill>
                  <a:srgbClr val="D19B23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4"/>
          </p:nvPr>
        </p:nvSpPr>
        <p:spPr>
          <a:xfrm>
            <a:off x="5747499" y="5623128"/>
            <a:ext cx="3112338" cy="311740"/>
          </a:xfrm>
        </p:spPr>
        <p:txBody>
          <a:bodyPr>
            <a:normAutofit/>
          </a:bodyPr>
          <a:lstStyle>
            <a:lvl1pPr>
              <a:defRPr sz="1400" b="1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 userDrawn="1">
            <p:ph type="body" sz="quarter" idx="15"/>
          </p:nvPr>
        </p:nvSpPr>
        <p:spPr>
          <a:xfrm>
            <a:off x="5747500" y="5918450"/>
            <a:ext cx="3112338" cy="333828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1400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Date Placeholder 6"/>
          <p:cNvSpPr>
            <a:spLocks noGrp="1"/>
          </p:cNvSpPr>
          <p:nvPr userDrawn="1">
            <p:ph type="dt" sz="half" idx="10"/>
          </p:nvPr>
        </p:nvSpPr>
        <p:spPr>
          <a:xfrm>
            <a:off x="5747498" y="6277181"/>
            <a:ext cx="3112591" cy="365125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r>
              <a:rPr lang="en-US" b="1">
                <a:solidFill>
                  <a:srgbClr val="856024"/>
                </a:solidFill>
                <a:latin typeface="Arial"/>
                <a:cs typeface="Arial"/>
              </a:rPr>
              <a:t>Month day, year</a:t>
            </a:r>
            <a:endParaRPr lang="en-US" b="1" dirty="0">
              <a:solidFill>
                <a:srgbClr val="856024"/>
              </a:solidFill>
              <a:latin typeface="Arial"/>
              <a:cs typeface="Arial"/>
            </a:endParaRPr>
          </a:p>
        </p:txBody>
      </p:sp>
      <p:sp>
        <p:nvSpPr>
          <p:cNvPr id="31" name="Text Placeholder 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45085" y="4457139"/>
            <a:ext cx="3115004" cy="1165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cap="all">
                <a:solidFill>
                  <a:schemeClr val="tx1">
                    <a:lumMod val="65000"/>
                    <a:lumOff val="35000"/>
                  </a:schemeClr>
                </a:solidFill>
                <a:latin typeface="Impact"/>
              </a:defRPr>
            </a:lvl1pPr>
            <a:lvl2pPr marL="0" indent="0">
              <a:lnSpc>
                <a:spcPts val="8900"/>
              </a:lnSpc>
              <a:spcBef>
                <a:spcPts val="0"/>
              </a:spcBef>
              <a:buFontTx/>
              <a:buNone/>
              <a:defRPr sz="9800" cap="all" baseline="0">
                <a:solidFill>
                  <a:srgbClr val="A3792C"/>
                </a:solidFill>
                <a:latin typeface="Impact"/>
              </a:defRPr>
            </a:lvl2pPr>
            <a:lvl3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cap="all" baseline="0">
                <a:solidFill>
                  <a:schemeClr val="bg1">
                    <a:lumMod val="65000"/>
                  </a:schemeClr>
                </a:solidFill>
                <a:latin typeface="Impact"/>
              </a:defRPr>
            </a:lvl3pPr>
          </a:lstStyle>
          <a:p>
            <a:pPr lvl="0"/>
            <a:r>
              <a:rPr lang="en-US" dirty="0"/>
              <a:t>Second Line</a:t>
            </a:r>
            <a:br>
              <a:rPr lang="en-US" dirty="0"/>
            </a:br>
            <a:r>
              <a:rPr lang="en-US" dirty="0"/>
              <a:t>Third Line</a:t>
            </a:r>
          </a:p>
        </p:txBody>
      </p:sp>
      <p:sp>
        <p:nvSpPr>
          <p:cNvPr id="10" name="Picture Placeholder 9"/>
          <p:cNvSpPr>
            <a:spLocks noGrp="1"/>
          </p:cNvSpPr>
          <p:nvPr userDrawn="1">
            <p:ph type="pic" sz="quarter" idx="17"/>
          </p:nvPr>
        </p:nvSpPr>
        <p:spPr>
          <a:xfrm>
            <a:off x="0" y="0"/>
            <a:ext cx="9144000" cy="43910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9144000" cy="954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3512" y="4147563"/>
            <a:ext cx="6975508" cy="2304038"/>
            <a:chOff x="-13512" y="4147563"/>
            <a:chExt cx="6975508" cy="2304038"/>
          </a:xfrm>
        </p:grpSpPr>
        <p:sp>
          <p:nvSpPr>
            <p:cNvPr id="20" name="Rectangle 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Lines_30blk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" t="22542" r="22190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/>
          <p:nvPr userDrawn="1"/>
        </p:nvCxnSpPr>
        <p:spPr>
          <a:xfrm>
            <a:off x="948976" y="5832568"/>
            <a:ext cx="5958973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948976" y="6340619"/>
            <a:ext cx="5958973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 userDrawn="1"/>
        </p:nvSpPr>
        <p:spPr>
          <a:xfrm>
            <a:off x="796576" y="4303767"/>
            <a:ext cx="6111373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chemeClr val="bg1"/>
              </a:solidFill>
              <a:latin typeface="Impact"/>
              <a:cs typeface="Impac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94282" y="4240779"/>
            <a:ext cx="6113667" cy="1591789"/>
          </a:xfrm>
        </p:spPr>
        <p:txBody>
          <a:bodyPr/>
          <a:lstStyle>
            <a:lvl1pPr>
              <a:lnSpc>
                <a:spcPct val="80000"/>
              </a:lnSpc>
              <a:defRPr sz="6500">
                <a:solidFill>
                  <a:srgbClr val="756C66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 hasCustomPrompt="1"/>
          </p:nvPr>
        </p:nvSpPr>
        <p:spPr>
          <a:xfrm>
            <a:off x="794282" y="5799368"/>
            <a:ext cx="6113667" cy="556817"/>
          </a:xfrm>
        </p:spPr>
        <p:txBody>
          <a:bodyPr anchor="t">
            <a:noAutofit/>
          </a:bodyPr>
          <a:lstStyle>
            <a:lvl1pPr algn="l">
              <a:defRPr sz="3200" cap="all">
                <a:solidFill>
                  <a:schemeClr val="bg1"/>
                </a:solidFill>
                <a:latin typeface="Impact"/>
                <a:cs typeface="Impact"/>
              </a:defRPr>
            </a:lvl1pPr>
            <a:lvl2pPr algn="l">
              <a:defRPr>
                <a:latin typeface="Impact"/>
                <a:cs typeface="Impact"/>
              </a:defRPr>
            </a:lvl2pPr>
            <a:lvl3pPr algn="l">
              <a:defRPr>
                <a:latin typeface="Impact"/>
                <a:cs typeface="Impact"/>
              </a:defRPr>
            </a:lvl3pPr>
            <a:lvl4pPr algn="l">
              <a:defRPr>
                <a:latin typeface="Impact"/>
                <a:cs typeface="Impact"/>
              </a:defRPr>
            </a:lvl4pPr>
            <a:lvl5pPr algn="l">
              <a:defRPr>
                <a:latin typeface="Impact"/>
                <a:cs typeface="Impact"/>
              </a:defRPr>
            </a:lvl5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29" name="Picture 28" descr="PU_sigtab.eps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7057556" y="-8411"/>
            <a:ext cx="1942418" cy="102107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13512" y="-8411"/>
            <a:ext cx="6976288" cy="41565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2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195137"/>
            <a:ext cx="8235949" cy="47394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70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48530" cy="43427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71604" y="1600373"/>
            <a:ext cx="4015195" cy="43425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9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4853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3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9488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948888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0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09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4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U_sig132.tif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75632"/>
            <a:ext cx="1523874" cy="479171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0" y="0"/>
            <a:ext cx="9157137" cy="915109"/>
            <a:chOff x="0" y="0"/>
            <a:chExt cx="9157137" cy="915109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h2_lines_white.pdf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2" t="22582" r="22582" b="48017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1492"/>
            <a:ext cx="8235950" cy="4221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67130" y="1535528"/>
            <a:ext cx="83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5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8" r:id="rId4"/>
    <p:sldLayoutId id="2147483657" r:id="rId5"/>
    <p:sldLayoutId id="2147483652" r:id="rId6"/>
    <p:sldLayoutId id="2147483653" r:id="rId7"/>
    <p:sldLayoutId id="2147483654" r:id="rId8"/>
    <p:sldLayoutId id="214748365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 cap="all">
          <a:solidFill>
            <a:schemeClr val="bg1"/>
          </a:solidFill>
          <a:latin typeface="Impact"/>
          <a:ea typeface="+mj-ea"/>
          <a:cs typeface="Impac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svg"/><Relationship Id="rId7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microsoft.com/office/2007/relationships/hdphoto" Target="../media/hdphoto12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2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microsoft.com/office/2007/relationships/hdphoto" Target="../media/hdphoto13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microsoft.com/office/2007/relationships/hdphoto" Target="../media/hdphoto15.wdp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microsoft.com/office/2007/relationships/hdphoto" Target="../media/hdphoto16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microsoft.com/office/2007/relationships/hdphoto" Target="../media/hdphoto17.wdp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microsoft.com/office/2007/relationships/hdphoto" Target="../media/hdphoto18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microsoft.com/office/2007/relationships/hdphoto" Target="../media/hdphoto19.wdp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microsoft.com/office/2007/relationships/hdphoto" Target="../media/hdphoto16.wdp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microsoft.com/office/2007/relationships/hdphoto" Target="../media/hdphoto18.wdp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microsoft.com/office/2007/relationships/hdphoto" Target="../media/hdphoto20.wdp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microsoft.com/office/2007/relationships/hdphoto" Target="../media/hdphoto21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microsoft.com/office/2007/relationships/hdphoto" Target="../media/hdphoto22.wdp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23.wdp"/><Relationship Id="rId7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24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microsoft.com/office/2007/relationships/hdphoto" Target="../media/hdphoto25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79D98A-C143-0E41-8112-B99555E032E6}"/>
              </a:ext>
            </a:extLst>
          </p:cNvPr>
          <p:cNvSpPr/>
          <p:nvPr/>
        </p:nvSpPr>
        <p:spPr>
          <a:xfrm>
            <a:off x="6157596" y="4577164"/>
            <a:ext cx="2986404" cy="2333470"/>
          </a:xfrm>
          <a:prstGeom prst="rect">
            <a:avLst/>
          </a:prstGeom>
          <a:solidFill>
            <a:srgbClr val="D7D9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U_sigtab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7" b="12554"/>
          <a:stretch/>
        </p:blipFill>
        <p:spPr>
          <a:xfrm>
            <a:off x="6157596" y="5201016"/>
            <a:ext cx="3010998" cy="1398654"/>
          </a:xfrm>
          <a:prstGeom prst="rect">
            <a:avLst/>
          </a:prstGeom>
        </p:spPr>
      </p:pic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35EF746-6309-1D41-B5AA-6211CBAA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99" y="-25613"/>
            <a:ext cx="9199619" cy="4968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E9B9C6-0DF2-DF4A-8831-C782C4DBF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94" y="4942688"/>
            <a:ext cx="6351403" cy="192275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4993914"/>
            <a:ext cx="6608618" cy="1864086"/>
          </a:xfrm>
        </p:spPr>
        <p:txBody>
          <a:bodyPr/>
          <a:lstStyle/>
          <a:p>
            <a:r>
              <a:rPr lang="en-US" sz="4800"/>
              <a:t>ECE477 Midterm Design Review: Team 8</a:t>
            </a:r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AFEF19D7-6DB6-1645-919E-89529A948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44" y="5663309"/>
            <a:ext cx="1063257" cy="106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2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E1CE2F-FCB8-EF46-B0FB-6EBF784D79F6}"/>
              </a:ext>
            </a:extLst>
          </p:cNvPr>
          <p:cNvSpPr/>
          <p:nvPr/>
        </p:nvSpPr>
        <p:spPr>
          <a:xfrm>
            <a:off x="4755444" y="3121700"/>
            <a:ext cx="1674687" cy="97604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Microcontroller</a:t>
            </a:r>
          </a:p>
          <a:p>
            <a:pPr algn="ctr"/>
            <a:r>
              <a:rPr lang="en-US"/>
              <a:t>ESP32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33E482-D378-A545-BFBF-0ED60F94B15D}"/>
              </a:ext>
            </a:extLst>
          </p:cNvPr>
          <p:cNvSpPr/>
          <p:nvPr/>
        </p:nvSpPr>
        <p:spPr>
          <a:xfrm>
            <a:off x="7589226" y="3961168"/>
            <a:ext cx="966984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Speaker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6520B-6BE9-B048-930E-479705CE405B}"/>
              </a:ext>
            </a:extLst>
          </p:cNvPr>
          <p:cNvSpPr/>
          <p:nvPr/>
        </p:nvSpPr>
        <p:spPr>
          <a:xfrm>
            <a:off x="5498456" y="1394979"/>
            <a:ext cx="966984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LCD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84916-6121-DA46-9B7A-CC31280D613B}"/>
              </a:ext>
            </a:extLst>
          </p:cNvPr>
          <p:cNvSpPr/>
          <p:nvPr/>
        </p:nvSpPr>
        <p:spPr>
          <a:xfrm>
            <a:off x="2751636" y="3557172"/>
            <a:ext cx="900152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Button Matrix</a:t>
            </a:r>
          </a:p>
          <a:p>
            <a:pPr algn="ctr"/>
            <a:r>
              <a:rPr lang="en-US"/>
              <a:t>4x4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C5FE7-56BF-194B-A88E-C76C26176960}"/>
              </a:ext>
            </a:extLst>
          </p:cNvPr>
          <p:cNvSpPr/>
          <p:nvPr/>
        </p:nvSpPr>
        <p:spPr>
          <a:xfrm>
            <a:off x="7324580" y="3113500"/>
            <a:ext cx="966984" cy="7487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Rumble Motor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A3C25-4CF2-3043-BDD2-E1FB2E669732}"/>
              </a:ext>
            </a:extLst>
          </p:cNvPr>
          <p:cNvSpPr/>
          <p:nvPr/>
        </p:nvSpPr>
        <p:spPr>
          <a:xfrm>
            <a:off x="2751635" y="4494070"/>
            <a:ext cx="900152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Ship Slot 0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82677EEB-7E8B-1947-A6A5-AB0DFA9F6B33}"/>
              </a:ext>
            </a:extLst>
          </p:cNvPr>
          <p:cNvSpPr/>
          <p:nvPr/>
        </p:nvSpPr>
        <p:spPr>
          <a:xfrm rot="5400000">
            <a:off x="3893087" y="4597745"/>
            <a:ext cx="873310" cy="544531"/>
          </a:xfrm>
          <a:prstGeom prst="trapezoid">
            <a:avLst>
              <a:gd name="adj" fmla="val 368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8x1</a:t>
            </a:r>
          </a:p>
          <a:p>
            <a:pPr algn="ctr"/>
            <a:r>
              <a:rPr lang="en-US" sz="1200"/>
              <a:t>Mux0</a:t>
            </a: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C5487D9-6231-6846-AF3D-CB13E5A208F6}"/>
              </a:ext>
            </a:extLst>
          </p:cNvPr>
          <p:cNvSpPr/>
          <p:nvPr/>
        </p:nvSpPr>
        <p:spPr>
          <a:xfrm rot="5400000">
            <a:off x="3903361" y="5718034"/>
            <a:ext cx="873310" cy="544531"/>
          </a:xfrm>
          <a:prstGeom prst="trapezoid">
            <a:avLst>
              <a:gd name="adj" fmla="val 368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8x1</a:t>
            </a:r>
          </a:p>
          <a:p>
            <a:pPr algn="ctr"/>
            <a:r>
              <a:rPr lang="en-US" sz="1200"/>
              <a:t>Mux7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CAB86833-6B25-2042-914D-C62E319C0E4F}"/>
              </a:ext>
            </a:extLst>
          </p:cNvPr>
          <p:cNvSpPr/>
          <p:nvPr/>
        </p:nvSpPr>
        <p:spPr>
          <a:xfrm rot="5400000">
            <a:off x="4900726" y="5177656"/>
            <a:ext cx="873310" cy="544531"/>
          </a:xfrm>
          <a:prstGeom prst="trapezoid">
            <a:avLst>
              <a:gd name="adj" fmla="val 368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8x1</a:t>
            </a:r>
          </a:p>
          <a:p>
            <a:pPr algn="ctr"/>
            <a:r>
              <a:rPr lang="en-US" sz="1200"/>
              <a:t>Mux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78DC1E-4B74-6946-9F74-E7F712009DF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62524" y="4335560"/>
            <a:ext cx="72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CBC9BB-C415-AE41-BCCB-CE6B7CA12F2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415484" y="3479558"/>
            <a:ext cx="909096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D64DDE-5006-DE41-8A38-5649183481D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81948" y="2143762"/>
            <a:ext cx="0" cy="99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B954EA-785A-7C4D-8A96-918A2EC323F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337381" y="4120273"/>
            <a:ext cx="0" cy="99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7BC6F8-EA37-1649-A980-C80BD305DA82}"/>
              </a:ext>
            </a:extLst>
          </p:cNvPr>
          <p:cNvCxnSpPr>
            <a:cxnSpLocks/>
          </p:cNvCxnSpPr>
          <p:nvPr/>
        </p:nvCxnSpPr>
        <p:spPr>
          <a:xfrm>
            <a:off x="5611228" y="5438790"/>
            <a:ext cx="22246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5713A6-4F60-5E43-BEDF-66A6C30B7E0B}"/>
              </a:ext>
            </a:extLst>
          </p:cNvPr>
          <p:cNvCxnSpPr>
            <a:cxnSpLocks/>
          </p:cNvCxnSpPr>
          <p:nvPr/>
        </p:nvCxnSpPr>
        <p:spPr>
          <a:xfrm flipV="1">
            <a:off x="5833692" y="4127717"/>
            <a:ext cx="1" cy="132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Picture 2" descr="@Sink-or-be-Sunk">
            <a:extLst>
              <a:ext uri="{FF2B5EF4-FFF2-40B4-BE49-F238E27FC236}">
                <a16:creationId xmlns:a16="http://schemas.microsoft.com/office/drawing/2014/main" id="{AE545CD1-0E20-9E47-8EF6-B6E658F5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A0A482C-2A25-C844-9E5E-66070EBE82C1}"/>
              </a:ext>
            </a:extLst>
          </p:cNvPr>
          <p:cNvSpPr/>
          <p:nvPr/>
        </p:nvSpPr>
        <p:spPr>
          <a:xfrm>
            <a:off x="6638325" y="4831463"/>
            <a:ext cx="1197545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LED Daisy Chain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6E6B9F-5DB1-4643-A101-B734AE89D5E4}"/>
              </a:ext>
            </a:extLst>
          </p:cNvPr>
          <p:cNvSpPr/>
          <p:nvPr/>
        </p:nvSpPr>
        <p:spPr>
          <a:xfrm>
            <a:off x="6638325" y="5990298"/>
            <a:ext cx="1197545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LED Daisy Chain 128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A09D0-CDD8-6240-BA16-9953956CCF92}"/>
              </a:ext>
            </a:extLst>
          </p:cNvPr>
          <p:cNvSpPr txBox="1"/>
          <p:nvPr/>
        </p:nvSpPr>
        <p:spPr>
          <a:xfrm rot="5400000">
            <a:off x="7107062" y="5462107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018968-626C-5149-BFBA-93CAB4B2F4F6}"/>
              </a:ext>
            </a:extLst>
          </p:cNvPr>
          <p:cNvSpPr/>
          <p:nvPr/>
        </p:nvSpPr>
        <p:spPr>
          <a:xfrm>
            <a:off x="2696815" y="1352462"/>
            <a:ext cx="1050275" cy="74878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Backup</a:t>
            </a:r>
          </a:p>
          <a:p>
            <a:pPr algn="ctr"/>
            <a:r>
              <a:rPr lang="en-US"/>
              <a:t>Battery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0EB2B4-4A86-6E41-BBE8-21A6175293F3}"/>
              </a:ext>
            </a:extLst>
          </p:cNvPr>
          <p:cNvSpPr/>
          <p:nvPr/>
        </p:nvSpPr>
        <p:spPr>
          <a:xfrm>
            <a:off x="4188937" y="1359997"/>
            <a:ext cx="1122433" cy="748783"/>
          </a:xfrm>
          <a:prstGeom prst="rect">
            <a:avLst/>
          </a:prstGeom>
          <a:solidFill>
            <a:schemeClr val="accent1"/>
          </a:solidFill>
          <a:ln>
            <a:solidFill>
              <a:srgbClr val="4472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DCDC Converter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4D1DC4-0EBE-834F-91A5-57ADD27CEBE8}"/>
              </a:ext>
            </a:extLst>
          </p:cNvPr>
          <p:cNvSpPr/>
          <p:nvPr/>
        </p:nvSpPr>
        <p:spPr>
          <a:xfrm>
            <a:off x="2738185" y="5615907"/>
            <a:ext cx="921130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Ship Slot 63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8723DE-51C2-BE49-9AFF-E3A0B8DB9523}"/>
              </a:ext>
            </a:extLst>
          </p:cNvPr>
          <p:cNvCxnSpPr>
            <a:cxnSpLocks/>
            <a:stCxn id="16" idx="3"/>
            <a:endCxn id="4" idx="2"/>
          </p:cNvCxnSpPr>
          <p:nvPr/>
        </p:nvCxnSpPr>
        <p:spPr>
          <a:xfrm>
            <a:off x="3651787" y="4868462"/>
            <a:ext cx="405690" cy="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0C97A1-2D82-C342-AD2C-6EDA74EB3238}"/>
              </a:ext>
            </a:extLst>
          </p:cNvPr>
          <p:cNvCxnSpPr>
            <a:cxnSpLocks/>
            <a:stCxn id="34" idx="3"/>
            <a:endCxn id="19" idx="2"/>
          </p:cNvCxnSpPr>
          <p:nvPr/>
        </p:nvCxnSpPr>
        <p:spPr>
          <a:xfrm>
            <a:off x="3659315" y="5990299"/>
            <a:ext cx="408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F95A3E-5849-4140-8302-B79593EA09BD}"/>
              </a:ext>
            </a:extLst>
          </p:cNvPr>
          <p:cNvSpPr txBox="1"/>
          <p:nvPr/>
        </p:nvSpPr>
        <p:spPr>
          <a:xfrm rot="5400000">
            <a:off x="3099229" y="5102963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9E211D-8323-2341-9676-8536E627C648}"/>
              </a:ext>
            </a:extLst>
          </p:cNvPr>
          <p:cNvSpPr txBox="1"/>
          <p:nvPr/>
        </p:nvSpPr>
        <p:spPr>
          <a:xfrm>
            <a:off x="3710201" y="460895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C72A10-33D2-DC40-8B78-690014DD3A68}"/>
              </a:ext>
            </a:extLst>
          </p:cNvPr>
          <p:cNvSpPr txBox="1"/>
          <p:nvPr/>
        </p:nvSpPr>
        <p:spPr>
          <a:xfrm>
            <a:off x="3726558" y="57100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6DD9D1-D853-2A44-A2AE-099E702C717A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>
            <a:off x="4602008" y="4870011"/>
            <a:ext cx="463108" cy="57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E964DE-870D-8E41-A0BA-2781A63F658D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612282" y="5449922"/>
            <a:ext cx="452834" cy="54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3494BD-69C1-DB43-9D3C-5B47E78517D1}"/>
              </a:ext>
            </a:extLst>
          </p:cNvPr>
          <p:cNvCxnSpPr>
            <a:cxnSpLocks/>
          </p:cNvCxnSpPr>
          <p:nvPr/>
        </p:nvCxnSpPr>
        <p:spPr>
          <a:xfrm>
            <a:off x="4883177" y="5064323"/>
            <a:ext cx="0" cy="7010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3B347EB-EFF9-4949-9C8E-FFC1A6CB8F1D}"/>
              </a:ext>
            </a:extLst>
          </p:cNvPr>
          <p:cNvSpPr txBox="1"/>
          <p:nvPr/>
        </p:nvSpPr>
        <p:spPr>
          <a:xfrm>
            <a:off x="4738746" y="47944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B2D8AC-5BB8-4F45-B72A-A1E6E4583884}"/>
              </a:ext>
            </a:extLst>
          </p:cNvPr>
          <p:cNvSpPr txBox="1"/>
          <p:nvPr/>
        </p:nvSpPr>
        <p:spPr>
          <a:xfrm>
            <a:off x="6442321" y="36930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41BCD0-122F-D345-B4EA-7AD208BC7938}"/>
              </a:ext>
            </a:extLst>
          </p:cNvPr>
          <p:cNvSpPr txBox="1"/>
          <p:nvPr/>
        </p:nvSpPr>
        <p:spPr>
          <a:xfrm>
            <a:off x="6444062" y="320023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D29BE1-3C91-3C4D-A5E5-8BEB68F0829A}"/>
              </a:ext>
            </a:extLst>
          </p:cNvPr>
          <p:cNvSpPr txBox="1"/>
          <p:nvPr/>
        </p:nvSpPr>
        <p:spPr>
          <a:xfrm>
            <a:off x="4883341" y="2283143"/>
            <a:ext cx="1029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solidFill>
                  <a:srgbClr val="C00000"/>
                </a:solidFill>
              </a:rPr>
              <a:t>SPI </a:t>
            </a:r>
          </a:p>
          <a:p>
            <a:pPr algn="r"/>
            <a:r>
              <a:rPr lang="en-US" sz="1600">
                <a:solidFill>
                  <a:srgbClr val="C00000"/>
                </a:solidFill>
              </a:rPr>
              <a:t>(no MISO)</a:t>
            </a:r>
          </a:p>
          <a:p>
            <a:pPr algn="r"/>
            <a:r>
              <a:rPr lang="en-US" sz="1600">
                <a:solidFill>
                  <a:srgbClr val="C00000"/>
                </a:solidFill>
              </a:rPr>
              <a:t>3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5CF76B-DA22-8141-8A52-AA56242592BE}"/>
              </a:ext>
            </a:extLst>
          </p:cNvPr>
          <p:cNvCxnSpPr>
            <a:cxnSpLocks/>
          </p:cNvCxnSpPr>
          <p:nvPr/>
        </p:nvCxnSpPr>
        <p:spPr>
          <a:xfrm flipH="1" flipV="1">
            <a:off x="3659315" y="3772100"/>
            <a:ext cx="10650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9E720B7-0963-524C-93A0-5B71390364BF}"/>
              </a:ext>
            </a:extLst>
          </p:cNvPr>
          <p:cNvSpPr txBox="1"/>
          <p:nvPr/>
        </p:nvSpPr>
        <p:spPr>
          <a:xfrm>
            <a:off x="4466582" y="35061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38F495-31CF-1F45-9AA1-91328303E0A0}"/>
              </a:ext>
            </a:extLst>
          </p:cNvPr>
          <p:cNvSpPr txBox="1"/>
          <p:nvPr/>
        </p:nvSpPr>
        <p:spPr>
          <a:xfrm>
            <a:off x="5320785" y="462519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EB77C4-5097-4E46-871E-33C66E5A8ECA}"/>
              </a:ext>
            </a:extLst>
          </p:cNvPr>
          <p:cNvSpPr txBox="1"/>
          <p:nvPr/>
        </p:nvSpPr>
        <p:spPr>
          <a:xfrm>
            <a:off x="4126266" y="415551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3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EE4CFE7-A63A-6748-9554-A683C6696F02}"/>
              </a:ext>
            </a:extLst>
          </p:cNvPr>
          <p:cNvCxnSpPr>
            <a:cxnSpLocks/>
          </p:cNvCxnSpPr>
          <p:nvPr/>
        </p:nvCxnSpPr>
        <p:spPr>
          <a:xfrm>
            <a:off x="4329742" y="3930269"/>
            <a:ext cx="0" cy="59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25024F6-F608-1046-88D7-3A53E8E44788}"/>
              </a:ext>
            </a:extLst>
          </p:cNvPr>
          <p:cNvCxnSpPr>
            <a:cxnSpLocks/>
          </p:cNvCxnSpPr>
          <p:nvPr/>
        </p:nvCxnSpPr>
        <p:spPr>
          <a:xfrm flipH="1">
            <a:off x="4340016" y="3930269"/>
            <a:ext cx="42570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4248707-B5BD-7648-A76E-3DF290D69F8F}"/>
              </a:ext>
            </a:extLst>
          </p:cNvPr>
          <p:cNvSpPr txBox="1"/>
          <p:nvPr/>
        </p:nvSpPr>
        <p:spPr>
          <a:xfrm rot="5400000">
            <a:off x="4186879" y="5110646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</a:rPr>
              <a:t>…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CC17A8D-67D5-884D-9CE4-1FF89855C69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269170" y="5205855"/>
            <a:ext cx="36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D4F662B-7D70-3A4E-A9C0-B0674FE2DE01}"/>
              </a:ext>
            </a:extLst>
          </p:cNvPr>
          <p:cNvCxnSpPr>
            <a:cxnSpLocks/>
          </p:cNvCxnSpPr>
          <p:nvPr/>
        </p:nvCxnSpPr>
        <p:spPr>
          <a:xfrm flipV="1">
            <a:off x="6269170" y="4113397"/>
            <a:ext cx="0" cy="10924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0810155-0618-0847-A489-24C877383A5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747090" y="1726854"/>
            <a:ext cx="441847" cy="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5F5930-4C8C-2B4E-BF56-E744FDDA3D06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750154" y="2108780"/>
            <a:ext cx="15513" cy="1033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F663BAA-9E3D-4849-A0AD-690D61089C39}"/>
              </a:ext>
            </a:extLst>
          </p:cNvPr>
          <p:cNvSpPr/>
          <p:nvPr/>
        </p:nvSpPr>
        <p:spPr>
          <a:xfrm>
            <a:off x="1995117" y="2210722"/>
            <a:ext cx="888187" cy="7487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2022C28-CC68-BD42-9B53-4078D08828C6}"/>
              </a:ext>
            </a:extLst>
          </p:cNvPr>
          <p:cNvSpPr/>
          <p:nvPr/>
        </p:nvSpPr>
        <p:spPr>
          <a:xfrm>
            <a:off x="3323386" y="2673795"/>
            <a:ext cx="900152" cy="7487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USB to UART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8B486A5-467B-CC4B-BCF1-23DD0E1178C5}"/>
              </a:ext>
            </a:extLst>
          </p:cNvPr>
          <p:cNvSpPr/>
          <p:nvPr/>
        </p:nvSpPr>
        <p:spPr>
          <a:xfrm>
            <a:off x="1236799" y="1352461"/>
            <a:ext cx="1035383" cy="7487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Charger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8B2CF99-3027-B046-A01C-16CCD2D736D7}"/>
              </a:ext>
            </a:extLst>
          </p:cNvPr>
          <p:cNvCxnSpPr>
            <a:cxnSpLocks/>
            <a:stCxn id="103" idx="3"/>
            <a:endCxn id="29" idx="1"/>
          </p:cNvCxnSpPr>
          <p:nvPr/>
        </p:nvCxnSpPr>
        <p:spPr>
          <a:xfrm>
            <a:off x="2272182" y="1726853"/>
            <a:ext cx="4246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431EAA3-A705-3A42-A148-86283B97D92C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>
            <a:off x="2883304" y="2585114"/>
            <a:ext cx="440082" cy="46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EF64C74-0FB5-1043-BF19-65262300F5E5}"/>
              </a:ext>
            </a:extLst>
          </p:cNvPr>
          <p:cNvCxnSpPr>
            <a:cxnSpLocks/>
          </p:cNvCxnSpPr>
          <p:nvPr/>
        </p:nvCxnSpPr>
        <p:spPr>
          <a:xfrm>
            <a:off x="4189749" y="3259190"/>
            <a:ext cx="565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F92A5D6-1D57-1648-8F7F-20226A34FA49}"/>
              </a:ext>
            </a:extLst>
          </p:cNvPr>
          <p:cNvSpPr txBox="1"/>
          <p:nvPr/>
        </p:nvSpPr>
        <p:spPr>
          <a:xfrm>
            <a:off x="2937484" y="279022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19561F5-8FF5-6747-B575-F9FFC46B4ED6}"/>
              </a:ext>
            </a:extLst>
          </p:cNvPr>
          <p:cNvSpPr txBox="1"/>
          <p:nvPr/>
        </p:nvSpPr>
        <p:spPr>
          <a:xfrm>
            <a:off x="4339450" y="297387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2CDFD4-FB98-7746-BCB5-EB248FC41D58}"/>
              </a:ext>
            </a:extLst>
          </p:cNvPr>
          <p:cNvSpPr txBox="1"/>
          <p:nvPr/>
        </p:nvSpPr>
        <p:spPr>
          <a:xfrm>
            <a:off x="4728950" y="267188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03EA4F-47F5-D348-B792-7C73D0DD118C}"/>
              </a:ext>
            </a:extLst>
          </p:cNvPr>
          <p:cNvSpPr txBox="1"/>
          <p:nvPr/>
        </p:nvSpPr>
        <p:spPr>
          <a:xfrm>
            <a:off x="5782130" y="421695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6AD7F2F-F70A-A241-A718-AB41E8FAC1FF}"/>
              </a:ext>
            </a:extLst>
          </p:cNvPr>
          <p:cNvSpPr txBox="1"/>
          <p:nvPr/>
        </p:nvSpPr>
        <p:spPr>
          <a:xfrm>
            <a:off x="6228814" y="42006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CB3100-2884-EF49-AF2F-2D1876EF1098}"/>
              </a:ext>
            </a:extLst>
          </p:cNvPr>
          <p:cNvSpPr txBox="1"/>
          <p:nvPr/>
        </p:nvSpPr>
        <p:spPr>
          <a:xfrm>
            <a:off x="3771743" y="140052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E8056DF-158E-CF41-AD4A-90FB7A03E279}"/>
              </a:ext>
            </a:extLst>
          </p:cNvPr>
          <p:cNvSpPr txBox="1"/>
          <p:nvPr/>
        </p:nvSpPr>
        <p:spPr>
          <a:xfrm>
            <a:off x="2317730" y="14048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AE8C247-E0EF-AD4E-8AFA-D4E51D11C407}"/>
              </a:ext>
            </a:extLst>
          </p:cNvPr>
          <p:cNvSpPr/>
          <p:nvPr/>
        </p:nvSpPr>
        <p:spPr>
          <a:xfrm>
            <a:off x="245231" y="3557964"/>
            <a:ext cx="1618379" cy="34010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Legend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8187CB6-0835-BD4B-A64D-E4990505F0E2}"/>
              </a:ext>
            </a:extLst>
          </p:cNvPr>
          <p:cNvSpPr/>
          <p:nvPr/>
        </p:nvSpPr>
        <p:spPr>
          <a:xfrm>
            <a:off x="251414" y="3898070"/>
            <a:ext cx="1606906" cy="125372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C00000"/>
                </a:solidFill>
              </a:rPr>
              <a:t>3.3 Volts</a:t>
            </a:r>
          </a:p>
          <a:p>
            <a:r>
              <a:rPr lang="en-US">
                <a:solidFill>
                  <a:schemeClr val="accent6"/>
                </a:solidFill>
              </a:rPr>
              <a:t>5 Volts</a:t>
            </a:r>
            <a:endParaRPr lang="en-US">
              <a:solidFill>
                <a:schemeClr val="accent6"/>
              </a:solidFill>
              <a:cs typeface="Calibri"/>
            </a:endParaRPr>
          </a:p>
          <a:p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BF10A6A-F0EC-EE45-8453-722617143121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2883304" y="2150381"/>
            <a:ext cx="1261064" cy="43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A719AF9D-7680-AF47-A8DF-F8CD066E0F52}"/>
              </a:ext>
            </a:extLst>
          </p:cNvPr>
          <p:cNvSpPr txBox="1"/>
          <p:nvPr/>
        </p:nvSpPr>
        <p:spPr>
          <a:xfrm>
            <a:off x="2967101" y="222936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A3D171A-788A-BD4B-9F5F-07413FE548F0}"/>
              </a:ext>
            </a:extLst>
          </p:cNvPr>
          <p:cNvSpPr/>
          <p:nvPr/>
        </p:nvSpPr>
        <p:spPr>
          <a:xfrm>
            <a:off x="1189423" y="4433355"/>
            <a:ext cx="630424" cy="17270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C95A645-61DA-4F43-B560-150027C77C9A}"/>
              </a:ext>
            </a:extLst>
          </p:cNvPr>
          <p:cNvSpPr/>
          <p:nvPr/>
        </p:nvSpPr>
        <p:spPr>
          <a:xfrm>
            <a:off x="1192418" y="4166342"/>
            <a:ext cx="630424" cy="17270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1060F4-0660-6B41-A2C1-D229EF1148FA}"/>
              </a:ext>
            </a:extLst>
          </p:cNvPr>
          <p:cNvCxnSpPr>
            <a:cxnSpLocks/>
          </p:cNvCxnSpPr>
          <p:nvPr/>
        </p:nvCxnSpPr>
        <p:spPr>
          <a:xfrm flipH="1">
            <a:off x="6436821" y="3969677"/>
            <a:ext cx="42570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0724D1D-704D-E84D-B7BE-FC2E8C319D53}"/>
              </a:ext>
            </a:extLst>
          </p:cNvPr>
          <p:cNvCxnSpPr>
            <a:cxnSpLocks/>
          </p:cNvCxnSpPr>
          <p:nvPr/>
        </p:nvCxnSpPr>
        <p:spPr>
          <a:xfrm flipV="1">
            <a:off x="6862524" y="3969677"/>
            <a:ext cx="1" cy="3658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Graphic 24" descr="Wireless outline">
            <a:extLst>
              <a:ext uri="{FF2B5EF4-FFF2-40B4-BE49-F238E27FC236}">
                <a16:creationId xmlns:a16="http://schemas.microsoft.com/office/drawing/2014/main" id="{108BAE6F-D5C9-EA45-9628-9850F818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06729">
            <a:off x="6322850" y="2008490"/>
            <a:ext cx="914400" cy="914400"/>
          </a:xfrm>
          <a:prstGeom prst="rect">
            <a:avLst/>
          </a:prstGeom>
        </p:spPr>
      </p:pic>
      <p:pic>
        <p:nvPicPr>
          <p:cNvPr id="1026" name="Picture 2" descr="List of Bluetooth profiles - Wikipedia">
            <a:extLst>
              <a:ext uri="{FF2B5EF4-FFF2-40B4-BE49-F238E27FC236}">
                <a16:creationId xmlns:a16="http://schemas.microsoft.com/office/drawing/2014/main" id="{A1E389EE-8B2B-AF48-B082-384FECDB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675">
            <a:off x="6874599" y="2618374"/>
            <a:ext cx="447201" cy="68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B12107-0C65-734B-B50D-4FA419C5642C}"/>
              </a:ext>
            </a:extLst>
          </p:cNvPr>
          <p:cNvCxnSpPr>
            <a:cxnSpLocks/>
          </p:cNvCxnSpPr>
          <p:nvPr/>
        </p:nvCxnSpPr>
        <p:spPr>
          <a:xfrm flipV="1">
            <a:off x="7411908" y="2613823"/>
            <a:ext cx="403105" cy="189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27255D-BE7C-0648-A833-DB5331BB13C5}"/>
              </a:ext>
            </a:extLst>
          </p:cNvPr>
          <p:cNvCxnSpPr>
            <a:cxnSpLocks/>
          </p:cNvCxnSpPr>
          <p:nvPr/>
        </p:nvCxnSpPr>
        <p:spPr>
          <a:xfrm flipV="1">
            <a:off x="6914134" y="1983564"/>
            <a:ext cx="260134" cy="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DE5CEAA-7E42-7F4C-B163-5B4AEF91FB54}"/>
              </a:ext>
            </a:extLst>
          </p:cNvPr>
          <p:cNvSpPr/>
          <p:nvPr/>
        </p:nvSpPr>
        <p:spPr>
          <a:xfrm>
            <a:off x="6819023" y="1221809"/>
            <a:ext cx="863038" cy="74878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Game Server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646CCF1-638A-794A-9E18-B23F519F9AE3}"/>
              </a:ext>
            </a:extLst>
          </p:cNvPr>
          <p:cNvSpPr/>
          <p:nvPr/>
        </p:nvSpPr>
        <p:spPr>
          <a:xfrm>
            <a:off x="7815013" y="2150383"/>
            <a:ext cx="841788" cy="748783"/>
          </a:xfrm>
          <a:prstGeom prst="rect">
            <a:avLst/>
          </a:prstGeom>
          <a:solidFill>
            <a:schemeClr val="accent1"/>
          </a:solidFill>
          <a:ln>
            <a:solidFill>
              <a:srgbClr val="4472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</a:t>
            </a:r>
          </a:p>
          <a:p>
            <a:pPr algn="ctr"/>
            <a:r>
              <a:rPr lang="en-US"/>
              <a:t>Device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8177C6-E3B8-47D2-B901-E5E633FD5714}"/>
              </a:ext>
            </a:extLst>
          </p:cNvPr>
          <p:cNvSpPr txBox="1"/>
          <p:nvPr/>
        </p:nvSpPr>
        <p:spPr>
          <a:xfrm>
            <a:off x="6868730" y="4053672"/>
            <a:ext cx="53444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1600">
                <a:solidFill>
                  <a:srgbClr val="C00000"/>
                </a:solidFill>
                <a:cs typeface="Calibri"/>
              </a:rPr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117771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Design</a:t>
            </a:r>
          </a:p>
        </p:txBody>
      </p:sp>
      <p:pic>
        <p:nvPicPr>
          <p:cNvPr id="5" name="Picture 2" descr="@Sink-or-be-Sunk">
            <a:extLst>
              <a:ext uri="{FF2B5EF4-FFF2-40B4-BE49-F238E27FC236}">
                <a16:creationId xmlns:a16="http://schemas.microsoft.com/office/drawing/2014/main" id="{1997C066-0FB4-4240-83B8-234B8998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08982BF2-3283-6847-9080-61C84D8B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197" y="1462657"/>
            <a:ext cx="5232631" cy="5079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0FE40-0AA2-8149-824B-075605C7E9A4}"/>
              </a:ext>
            </a:extLst>
          </p:cNvPr>
          <p:cNvSpPr txBox="1"/>
          <p:nvPr/>
        </p:nvSpPr>
        <p:spPr>
          <a:xfrm>
            <a:off x="274893" y="3054086"/>
            <a:ext cx="2676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Dimensions</a:t>
            </a:r>
          </a:p>
          <a:p>
            <a:r>
              <a:rPr lang="en-US" dirty="0"/>
              <a:t>33.5cm x 27.0cm x 8.0 cm</a:t>
            </a:r>
          </a:p>
          <a:p>
            <a:endParaRPr lang="en-US" dirty="0"/>
          </a:p>
          <a:p>
            <a:r>
              <a:rPr lang="en-US" dirty="0"/>
              <a:t>Internal Dimensions</a:t>
            </a:r>
          </a:p>
          <a:p>
            <a:r>
              <a:rPr lang="en-US" dirty="0"/>
              <a:t>32.7cm x 20.5cm x 3.9cm</a:t>
            </a:r>
          </a:p>
        </p:txBody>
      </p:sp>
    </p:spTree>
    <p:extLst>
      <p:ext uri="{BB962C8B-B14F-4D97-AF65-F5344CB8AC3E}">
        <p14:creationId xmlns:p14="http://schemas.microsoft.com/office/powerpoint/2010/main" val="244718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Design</a:t>
            </a:r>
          </a:p>
        </p:txBody>
      </p:sp>
      <p:pic>
        <p:nvPicPr>
          <p:cNvPr id="5" name="Picture 2" descr="@Sink-or-be-Sunk">
            <a:extLst>
              <a:ext uri="{FF2B5EF4-FFF2-40B4-BE49-F238E27FC236}">
                <a16:creationId xmlns:a16="http://schemas.microsoft.com/office/drawing/2014/main" id="{1997C066-0FB4-4240-83B8-234B8998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F82C1C4-2BF0-B647-B68E-5B6568A4E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563" y="1589646"/>
            <a:ext cx="6666980" cy="46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3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0FD793-E49B-B34B-92EE-31DBD1BA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30" y="1843911"/>
            <a:ext cx="5273888" cy="229337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Design</a:t>
            </a:r>
          </a:p>
        </p:txBody>
      </p:sp>
      <p:pic>
        <p:nvPicPr>
          <p:cNvPr id="5" name="Picture 2" descr="@Sink-or-be-Sunk">
            <a:extLst>
              <a:ext uri="{FF2B5EF4-FFF2-40B4-BE49-F238E27FC236}">
                <a16:creationId xmlns:a16="http://schemas.microsoft.com/office/drawing/2014/main" id="{1997C066-0FB4-4240-83B8-234B8998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9AFF6ED-4694-D347-83EF-7290AB918C7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57200" y="941388"/>
            <a:ext cx="8229600" cy="442912"/>
          </a:xfrm>
        </p:spPr>
        <p:txBody>
          <a:bodyPr/>
          <a:lstStyle/>
          <a:p>
            <a:r>
              <a:rPr lang="en-US" dirty="0"/>
              <a:t>Boat Design</a:t>
            </a:r>
          </a:p>
        </p:txBody>
      </p:sp>
      <p:pic>
        <p:nvPicPr>
          <p:cNvPr id="6" name="Picture 5" descr="A hand holding a white device&#10;&#10;Description automatically generated with low confidence">
            <a:extLst>
              <a:ext uri="{FF2B5EF4-FFF2-40B4-BE49-F238E27FC236}">
                <a16:creationId xmlns:a16="http://schemas.microsoft.com/office/drawing/2014/main" id="{C5C178B4-E12E-9F4C-B3B4-5B8E6EF6DF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61" t="18673" r="17987" b="28037"/>
          <a:stretch/>
        </p:blipFill>
        <p:spPr>
          <a:xfrm>
            <a:off x="179882" y="1564966"/>
            <a:ext cx="3837482" cy="2770900"/>
          </a:xfrm>
          <a:prstGeom prst="rect">
            <a:avLst/>
          </a:prstGeom>
        </p:spPr>
      </p:pic>
      <p:pic>
        <p:nvPicPr>
          <p:cNvPr id="3" name="Picture 2" descr="A person holding a piece of food&#10;&#10;Description automatically generated with medium confidence">
            <a:extLst>
              <a:ext uri="{FF2B5EF4-FFF2-40B4-BE49-F238E27FC236}">
                <a16:creationId xmlns:a16="http://schemas.microsoft.com/office/drawing/2014/main" id="{04AC9FAD-1AE9-D145-A96A-C6DF81320C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96" t="22233" r="16445" b="20097"/>
          <a:stretch/>
        </p:blipFill>
        <p:spPr>
          <a:xfrm>
            <a:off x="2612123" y="3907584"/>
            <a:ext cx="4467395" cy="26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3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Grid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8" name="Picture 2" descr="@Sink-or-be-Sunk">
            <a:extLst>
              <a:ext uri="{FF2B5EF4-FFF2-40B4-BE49-F238E27FC236}">
                <a16:creationId xmlns:a16="http://schemas.microsoft.com/office/drawing/2014/main" id="{1598A49D-8A62-574A-96B1-AA352920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6857F3-9A2A-D341-A746-723F537D2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861" y="1136096"/>
            <a:ext cx="7124278" cy="50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22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Grid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Connectors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49812-23DE-AE44-80C0-C5595D265593}"/>
              </a:ext>
            </a:extLst>
          </p:cNvPr>
          <p:cNvSpPr/>
          <p:nvPr/>
        </p:nvSpPr>
        <p:spPr>
          <a:xfrm>
            <a:off x="7029877" y="1564895"/>
            <a:ext cx="612749" cy="535430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AC917B-5CB5-4A41-BE95-8C0770F58573}"/>
              </a:ext>
            </a:extLst>
          </p:cNvPr>
          <p:cNvSpPr/>
          <p:nvPr/>
        </p:nvSpPr>
        <p:spPr>
          <a:xfrm>
            <a:off x="8284349" y="1564895"/>
            <a:ext cx="859651" cy="535430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EC75A-EFD1-C248-8B6E-12C9523D5133}"/>
              </a:ext>
            </a:extLst>
          </p:cNvPr>
          <p:cNvSpPr/>
          <p:nvPr/>
        </p:nvSpPr>
        <p:spPr>
          <a:xfrm>
            <a:off x="7029877" y="2128276"/>
            <a:ext cx="1254472" cy="239764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F6B1BD2-CE6B-8D48-8BD5-E8B46198E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609" t="55808" r="18298" b="36939"/>
          <a:stretch/>
        </p:blipFill>
        <p:spPr>
          <a:xfrm>
            <a:off x="5060929" y="2797050"/>
            <a:ext cx="3017530" cy="13943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7414D45-C259-174E-A12F-EA1087AC5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32" t="82080" r="63159" b="9259"/>
          <a:stretch/>
        </p:blipFill>
        <p:spPr>
          <a:xfrm>
            <a:off x="3168786" y="5423510"/>
            <a:ext cx="2806427" cy="11367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198B34A-40B6-D846-90B5-C87161145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697" t="48901" r="77182" b="28412"/>
          <a:stretch/>
        </p:blipFill>
        <p:spPr>
          <a:xfrm>
            <a:off x="339213" y="1564895"/>
            <a:ext cx="3439296" cy="3904834"/>
          </a:xfrm>
          <a:prstGeom prst="rect">
            <a:avLst/>
          </a:prstGeom>
        </p:spPr>
      </p:pic>
      <p:pic>
        <p:nvPicPr>
          <p:cNvPr id="17" name="Picture 2" descr="@Sink-or-be-Sunk">
            <a:extLst>
              <a:ext uri="{FF2B5EF4-FFF2-40B4-BE49-F238E27FC236}">
                <a16:creationId xmlns:a16="http://schemas.microsoft.com/office/drawing/2014/main" id="{EA9B1C01-2514-824F-8E26-EC32CEBFC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B46A5A5-157F-8C4B-A239-9CD546565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9466" y="866716"/>
            <a:ext cx="2277986" cy="1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6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Grid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input selection mux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49812-23DE-AE44-80C0-C5595D265593}"/>
              </a:ext>
            </a:extLst>
          </p:cNvPr>
          <p:cNvSpPr/>
          <p:nvPr/>
        </p:nvSpPr>
        <p:spPr>
          <a:xfrm>
            <a:off x="7657113" y="1572670"/>
            <a:ext cx="612749" cy="535430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@Sink-or-be-Sunk">
            <a:extLst>
              <a:ext uri="{FF2B5EF4-FFF2-40B4-BE49-F238E27FC236}">
                <a16:creationId xmlns:a16="http://schemas.microsoft.com/office/drawing/2014/main" id="{691443D1-6B83-C843-99CD-5B0DB18B9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51A51C0-8C4F-8345-BD0E-0EBC9A4FC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466" y="866716"/>
            <a:ext cx="2277986" cy="160974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5A26FE-6D4F-E04A-8281-058D4499C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239" t="49430" r="41924" b="30874"/>
          <a:stretch/>
        </p:blipFill>
        <p:spPr>
          <a:xfrm>
            <a:off x="1315562" y="1840385"/>
            <a:ext cx="6512875" cy="36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Grid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Input/LED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49812-23DE-AE44-80C0-C5595D265593}"/>
              </a:ext>
            </a:extLst>
          </p:cNvPr>
          <p:cNvSpPr/>
          <p:nvPr/>
        </p:nvSpPr>
        <p:spPr>
          <a:xfrm>
            <a:off x="7030996" y="941895"/>
            <a:ext cx="2113004" cy="594117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06BB4E4-AB99-1346-B007-BFDB4AAC7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94" t="11918" r="24872" b="61149"/>
          <a:stretch/>
        </p:blipFill>
        <p:spPr>
          <a:xfrm>
            <a:off x="-2" y="2300640"/>
            <a:ext cx="9144001" cy="3250611"/>
          </a:xfrm>
          <a:prstGeom prst="rect">
            <a:avLst/>
          </a:prstGeom>
        </p:spPr>
      </p:pic>
      <p:pic>
        <p:nvPicPr>
          <p:cNvPr id="9" name="Picture 2" descr="@Sink-or-be-Sunk">
            <a:extLst>
              <a:ext uri="{FF2B5EF4-FFF2-40B4-BE49-F238E27FC236}">
                <a16:creationId xmlns:a16="http://schemas.microsoft.com/office/drawing/2014/main" id="{2F19002F-6895-CB41-B1BF-37C5A738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678CEC1-9EE3-E14B-8E9B-D6A645A98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9466" y="866716"/>
            <a:ext cx="2277986" cy="1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1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Grid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LED/Input node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7A320B9-CA85-DD43-BB64-888E50D41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582" t="36043" r="26746" b="43990"/>
          <a:stretch/>
        </p:blipFill>
        <p:spPr>
          <a:xfrm>
            <a:off x="56367" y="2799547"/>
            <a:ext cx="9031266" cy="26730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273B7B-E48B-DD46-98C2-8D792AF88B88}"/>
              </a:ext>
            </a:extLst>
          </p:cNvPr>
          <p:cNvSpPr/>
          <p:nvPr/>
        </p:nvSpPr>
        <p:spPr>
          <a:xfrm>
            <a:off x="7586546" y="1103971"/>
            <a:ext cx="163552" cy="92927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@Sink-or-be-Sunk">
            <a:extLst>
              <a:ext uri="{FF2B5EF4-FFF2-40B4-BE49-F238E27FC236}">
                <a16:creationId xmlns:a16="http://schemas.microsoft.com/office/drawing/2014/main" id="{D89C2B54-2D0B-B94C-8698-80099C69A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164BEFF-5B44-D54F-A512-AFCFD5458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9466" y="866716"/>
            <a:ext cx="2277986" cy="16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5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8FB683-CC78-524B-9281-4903B35D2917}"/>
              </a:ext>
            </a:extLst>
          </p:cNvPr>
          <p:cNvSpPr/>
          <p:nvPr/>
        </p:nvSpPr>
        <p:spPr>
          <a:xfrm>
            <a:off x="414408" y="1507124"/>
            <a:ext cx="666656" cy="2997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@Sink-or-be-Sunk">
            <a:extLst>
              <a:ext uri="{FF2B5EF4-FFF2-40B4-BE49-F238E27FC236}">
                <a16:creationId xmlns:a16="http://schemas.microsoft.com/office/drawing/2014/main" id="{86212310-C253-FD47-AADE-E5C4D48F4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184F01-1FF7-1B49-A212-9075EE65E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064" y="1064213"/>
            <a:ext cx="7467431" cy="52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457200" y="1000665"/>
            <a:ext cx="8235949" cy="493394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Major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Block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Packaging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Electrical Schematic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PCB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Prototyping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Software Development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Project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Questions</a:t>
            </a:r>
          </a:p>
        </p:txBody>
      </p:sp>
      <p:pic>
        <p:nvPicPr>
          <p:cNvPr id="4" name="Picture 2" descr="@Sink-or-be-Sunk">
            <a:extLst>
              <a:ext uri="{FF2B5EF4-FFF2-40B4-BE49-F238E27FC236}">
                <a16:creationId xmlns:a16="http://schemas.microsoft.com/office/drawing/2014/main" id="{9595BB21-2CAE-1444-BE8A-C546091C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359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ESP-grid </a:t>
            </a:r>
            <a:r>
              <a:rPr lang="en-US" err="1"/>
              <a:t>pcb</a:t>
            </a:r>
            <a:r>
              <a:rPr lang="en-US"/>
              <a:t> interconnects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73B7B-E48B-DD46-98C2-8D792AF88B88}"/>
              </a:ext>
            </a:extLst>
          </p:cNvPr>
          <p:cNvSpPr/>
          <p:nvPr/>
        </p:nvSpPr>
        <p:spPr>
          <a:xfrm>
            <a:off x="8576880" y="1030438"/>
            <a:ext cx="479613" cy="594454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B8EB073-92CC-9043-95CE-627B35EDA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078" t="7312" r="4360" b="53754"/>
          <a:stretch/>
        </p:blipFill>
        <p:spPr>
          <a:xfrm>
            <a:off x="2468880" y="1384807"/>
            <a:ext cx="4155440" cy="5067393"/>
          </a:xfrm>
          <a:prstGeom prst="rect">
            <a:avLst/>
          </a:prstGeom>
        </p:spPr>
      </p:pic>
      <p:pic>
        <p:nvPicPr>
          <p:cNvPr id="10" name="Picture 2" descr="@Sink-or-be-Sunk">
            <a:extLst>
              <a:ext uri="{FF2B5EF4-FFF2-40B4-BE49-F238E27FC236}">
                <a16:creationId xmlns:a16="http://schemas.microsoft.com/office/drawing/2014/main" id="{1910A6FE-A65D-2541-BC1F-7BBC34FF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2182CA2-1886-F045-A104-C9F3E0199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82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ESP-grid cabling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217ADE-43D3-C44C-9212-11856C8AF921}"/>
              </a:ext>
            </a:extLst>
          </p:cNvPr>
          <p:cNvSpPr/>
          <p:nvPr/>
        </p:nvSpPr>
        <p:spPr>
          <a:xfrm>
            <a:off x="4286250" y="4454466"/>
            <a:ext cx="4400550" cy="460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DF04DF-D66C-434C-A82E-2FCC995FDCEB}"/>
              </a:ext>
            </a:extLst>
          </p:cNvPr>
          <p:cNvCxnSpPr>
            <a:cxnSpLocks/>
          </p:cNvCxnSpPr>
          <p:nvPr/>
        </p:nvCxnSpPr>
        <p:spPr>
          <a:xfrm flipV="1">
            <a:off x="2318918" y="3021178"/>
            <a:ext cx="1382573" cy="87050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D6EC18-D82A-E24C-8A95-C6011B9C910E}"/>
              </a:ext>
            </a:extLst>
          </p:cNvPr>
          <p:cNvCxnSpPr>
            <a:cxnSpLocks/>
          </p:cNvCxnSpPr>
          <p:nvPr/>
        </p:nvCxnSpPr>
        <p:spPr>
          <a:xfrm>
            <a:off x="2318918" y="3039195"/>
            <a:ext cx="1387586" cy="634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A0D001E4-8942-2142-9C67-30534D33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078" t="7312" r="4360" b="81626"/>
          <a:stretch/>
        </p:blipFill>
        <p:spPr>
          <a:xfrm>
            <a:off x="3583630" y="2538545"/>
            <a:ext cx="5529890" cy="191592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85A505-C831-DA49-920E-99F0EA5308B5}"/>
              </a:ext>
            </a:extLst>
          </p:cNvPr>
          <p:cNvCxnSpPr>
            <a:cxnSpLocks/>
          </p:cNvCxnSpPr>
          <p:nvPr/>
        </p:nvCxnSpPr>
        <p:spPr>
          <a:xfrm>
            <a:off x="2336694" y="3248813"/>
            <a:ext cx="134701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739ECE-D505-5D45-A9A0-F10505F7CA44}"/>
              </a:ext>
            </a:extLst>
          </p:cNvPr>
          <p:cNvCxnSpPr>
            <a:cxnSpLocks/>
          </p:cNvCxnSpPr>
          <p:nvPr/>
        </p:nvCxnSpPr>
        <p:spPr>
          <a:xfrm flipV="1">
            <a:off x="2313905" y="3438994"/>
            <a:ext cx="1407638" cy="391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2E43E5-5B29-3144-9D51-6E5E3676D1A1}"/>
              </a:ext>
            </a:extLst>
          </p:cNvPr>
          <p:cNvCxnSpPr>
            <a:cxnSpLocks/>
          </p:cNvCxnSpPr>
          <p:nvPr/>
        </p:nvCxnSpPr>
        <p:spPr>
          <a:xfrm>
            <a:off x="2318918" y="3679905"/>
            <a:ext cx="1382573" cy="19831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8" name="Picture 2" descr="@Sink-or-be-Sunk">
            <a:extLst>
              <a:ext uri="{FF2B5EF4-FFF2-40B4-BE49-F238E27FC236}">
                <a16:creationId xmlns:a16="http://schemas.microsoft.com/office/drawing/2014/main" id="{53E0EA25-FF8B-4445-862C-E987AF7F2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A425AC6-CE70-7248-A2DC-113ED0CBE3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697" t="48901" r="77182" b="39968"/>
          <a:stretch/>
        </p:blipFill>
        <p:spPr>
          <a:xfrm>
            <a:off x="-660632" y="2337992"/>
            <a:ext cx="3439296" cy="19159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D5D2F7-1AED-46DC-AF7D-69ED1F5479D9}"/>
              </a:ext>
            </a:extLst>
          </p:cNvPr>
          <p:cNvSpPr/>
          <p:nvPr/>
        </p:nvSpPr>
        <p:spPr>
          <a:xfrm>
            <a:off x="-19050" y="2357880"/>
            <a:ext cx="2494235" cy="470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67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peripheral connectors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73B7B-E48B-DD46-98C2-8D792AF88B88}"/>
              </a:ext>
            </a:extLst>
          </p:cNvPr>
          <p:cNvSpPr/>
          <p:nvPr/>
        </p:nvSpPr>
        <p:spPr>
          <a:xfrm>
            <a:off x="7218870" y="1435863"/>
            <a:ext cx="251314" cy="203083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4FF86B0-CAD1-DB4A-B83D-75BED926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61" t="22594" r="76536" b="66440"/>
          <a:stretch/>
        </p:blipFill>
        <p:spPr>
          <a:xfrm>
            <a:off x="4094035" y="4291503"/>
            <a:ext cx="3713358" cy="15896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DAD29-2262-E54E-8187-2F200CC0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40" t="35359" r="83477" b="52803"/>
          <a:stretch/>
        </p:blipFill>
        <p:spPr>
          <a:xfrm>
            <a:off x="1095468" y="1924664"/>
            <a:ext cx="2469932" cy="181545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772A6E8-ED3B-4342-AB00-0DAC472C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484" t="36847" r="74885" b="53748"/>
          <a:stretch/>
        </p:blipFill>
        <p:spPr>
          <a:xfrm>
            <a:off x="1657107" y="4291504"/>
            <a:ext cx="1346654" cy="15896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78B82B-E24E-444B-991D-7C82C5B0198D}"/>
              </a:ext>
            </a:extLst>
          </p:cNvPr>
          <p:cNvSpPr/>
          <p:nvPr/>
        </p:nvSpPr>
        <p:spPr>
          <a:xfrm>
            <a:off x="7499131" y="1435863"/>
            <a:ext cx="160906" cy="203083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552608-30FB-C24C-A901-9408D0102F1C}"/>
              </a:ext>
            </a:extLst>
          </p:cNvPr>
          <p:cNvSpPr/>
          <p:nvPr/>
        </p:nvSpPr>
        <p:spPr>
          <a:xfrm>
            <a:off x="7218869" y="1274736"/>
            <a:ext cx="441167" cy="135599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D4BFA-8B55-F14B-A263-8F293963A2BD}"/>
              </a:ext>
            </a:extLst>
          </p:cNvPr>
          <p:cNvSpPr/>
          <p:nvPr/>
        </p:nvSpPr>
        <p:spPr>
          <a:xfrm>
            <a:off x="7439453" y="1033875"/>
            <a:ext cx="220584" cy="215333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E60935B-ACB1-6A43-B9C5-2499F72EA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46" t="9092" r="74518" b="82786"/>
          <a:stretch/>
        </p:blipFill>
        <p:spPr>
          <a:xfrm>
            <a:off x="5064888" y="2367906"/>
            <a:ext cx="1771652" cy="1177290"/>
          </a:xfrm>
          <a:prstGeom prst="rect">
            <a:avLst/>
          </a:prstGeom>
        </p:spPr>
      </p:pic>
      <p:pic>
        <p:nvPicPr>
          <p:cNvPr id="20" name="Picture 2" descr="@Sink-or-be-Sunk">
            <a:extLst>
              <a:ext uri="{FF2B5EF4-FFF2-40B4-BE49-F238E27FC236}">
                <a16:creationId xmlns:a16="http://schemas.microsoft.com/office/drawing/2014/main" id="{027DC7AC-1295-B84F-A003-8376348A7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B4DDE4D-B555-0343-AAB0-7FF332346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Battery isolation switch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DAD29-2262-E54E-8187-2F200CC0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70" t="7122" r="85642" b="79098"/>
          <a:stretch/>
        </p:blipFill>
        <p:spPr>
          <a:xfrm>
            <a:off x="3154680" y="2341393"/>
            <a:ext cx="2834639" cy="3005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6B263A-D934-0B43-B0D7-0A3E081002E3}"/>
              </a:ext>
            </a:extLst>
          </p:cNvPr>
          <p:cNvSpPr/>
          <p:nvPr/>
        </p:nvSpPr>
        <p:spPr>
          <a:xfrm>
            <a:off x="0" y="1932399"/>
            <a:ext cx="2834639" cy="460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B3E1E-AFB7-C747-9EB5-49E64F68D9E1}"/>
              </a:ext>
            </a:extLst>
          </p:cNvPr>
          <p:cNvSpPr/>
          <p:nvPr/>
        </p:nvSpPr>
        <p:spPr>
          <a:xfrm>
            <a:off x="7216225" y="1028254"/>
            <a:ext cx="227062" cy="206051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@Sink-or-be-Sunk">
            <a:extLst>
              <a:ext uri="{FF2B5EF4-FFF2-40B4-BE49-F238E27FC236}">
                <a16:creationId xmlns:a16="http://schemas.microsoft.com/office/drawing/2014/main" id="{2D544E7C-08AF-2A40-8617-917E5E16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FB53D49-9059-C243-B119-3631DEE15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70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err="1"/>
              <a:t>Esp</a:t>
            </a:r>
            <a:r>
              <a:rPr lang="en-US"/>
              <a:t> 32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552608-30FB-C24C-A901-9408D0102F1C}"/>
              </a:ext>
            </a:extLst>
          </p:cNvPr>
          <p:cNvSpPr/>
          <p:nvPr/>
        </p:nvSpPr>
        <p:spPr>
          <a:xfrm>
            <a:off x="7676436" y="1031094"/>
            <a:ext cx="638073" cy="597594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C610D6-5EF1-DF47-8E29-E3BF83BD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535" t="7117" r="42224" b="52808"/>
          <a:stretch/>
        </p:blipFill>
        <p:spPr>
          <a:xfrm>
            <a:off x="2033899" y="1797959"/>
            <a:ext cx="4768554" cy="44666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6B263A-D934-0B43-B0D7-0A3E081002E3}"/>
              </a:ext>
            </a:extLst>
          </p:cNvPr>
          <p:cNvSpPr/>
          <p:nvPr/>
        </p:nvSpPr>
        <p:spPr>
          <a:xfrm>
            <a:off x="3206974" y="1384807"/>
            <a:ext cx="1365026" cy="734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@Sink-or-be-Sunk">
            <a:extLst>
              <a:ext uri="{FF2B5EF4-FFF2-40B4-BE49-F238E27FC236}">
                <a16:creationId xmlns:a16="http://schemas.microsoft.com/office/drawing/2014/main" id="{3216497A-1292-4E42-9F14-87EEFABC7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A26DE39-F217-2F4B-A6DF-91BE777AB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5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Motor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DAD29-2262-E54E-8187-2F200CC0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939" t="84871" r="74625" b="5831"/>
          <a:stretch/>
        </p:blipFill>
        <p:spPr>
          <a:xfrm>
            <a:off x="1699773" y="2679410"/>
            <a:ext cx="5744454" cy="24456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552608-30FB-C24C-A901-9408D0102F1C}"/>
              </a:ext>
            </a:extLst>
          </p:cNvPr>
          <p:cNvSpPr/>
          <p:nvPr/>
        </p:nvSpPr>
        <p:spPr>
          <a:xfrm>
            <a:off x="7218869" y="2143207"/>
            <a:ext cx="508313" cy="135599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@Sink-or-be-Sunk">
            <a:extLst>
              <a:ext uri="{FF2B5EF4-FFF2-40B4-BE49-F238E27FC236}">
                <a16:creationId xmlns:a16="http://schemas.microsoft.com/office/drawing/2014/main" id="{EB3D12D9-BB15-774D-9215-483A31500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DD6EF39-B8DC-6F40-B3FD-8F3761260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12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Speaker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DAD29-2262-E54E-8187-2F200CC0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867" t="50000" r="46067" b="36510"/>
          <a:stretch/>
        </p:blipFill>
        <p:spPr>
          <a:xfrm>
            <a:off x="838200" y="2367906"/>
            <a:ext cx="7467600" cy="35481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552608-30FB-C24C-A901-9408D0102F1C}"/>
              </a:ext>
            </a:extLst>
          </p:cNvPr>
          <p:cNvSpPr/>
          <p:nvPr/>
        </p:nvSpPr>
        <p:spPr>
          <a:xfrm>
            <a:off x="7743702" y="1648260"/>
            <a:ext cx="562098" cy="229236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@Sink-or-be-Sunk">
            <a:extLst>
              <a:ext uri="{FF2B5EF4-FFF2-40B4-BE49-F238E27FC236}">
                <a16:creationId xmlns:a16="http://schemas.microsoft.com/office/drawing/2014/main" id="{684EE1EF-DC39-FF48-8C6F-EB0CEA7C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BA0BA2-5355-3447-B09B-5C29852E3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D5D2F7-1AED-46DC-AF7D-69ED1F5479D9}"/>
              </a:ext>
            </a:extLst>
          </p:cNvPr>
          <p:cNvSpPr/>
          <p:nvPr/>
        </p:nvSpPr>
        <p:spPr>
          <a:xfrm>
            <a:off x="457200" y="2367906"/>
            <a:ext cx="2017985" cy="460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2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Input multiplexer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DAD29-2262-E54E-8187-2F200CC0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8" t="67238" r="71842" b="19272"/>
          <a:stretch/>
        </p:blipFill>
        <p:spPr>
          <a:xfrm>
            <a:off x="219467" y="2391450"/>
            <a:ext cx="8705065" cy="35481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552608-30FB-C24C-A901-9408D0102F1C}"/>
              </a:ext>
            </a:extLst>
          </p:cNvPr>
          <p:cNvSpPr/>
          <p:nvPr/>
        </p:nvSpPr>
        <p:spPr>
          <a:xfrm>
            <a:off x="7213728" y="1862717"/>
            <a:ext cx="512951" cy="230376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@Sink-or-be-Sunk">
            <a:extLst>
              <a:ext uri="{FF2B5EF4-FFF2-40B4-BE49-F238E27FC236}">
                <a16:creationId xmlns:a16="http://schemas.microsoft.com/office/drawing/2014/main" id="{CEF39C57-3D7E-E54D-9206-AD5EDD9A7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29421A-330E-7A42-B6C1-D43A81EFE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07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power regulation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552608-30FB-C24C-A901-9408D0102F1C}"/>
              </a:ext>
            </a:extLst>
          </p:cNvPr>
          <p:cNvSpPr/>
          <p:nvPr/>
        </p:nvSpPr>
        <p:spPr>
          <a:xfrm>
            <a:off x="7218869" y="1647120"/>
            <a:ext cx="512951" cy="230376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@Sink-or-be-Sunk">
            <a:extLst>
              <a:ext uri="{FF2B5EF4-FFF2-40B4-BE49-F238E27FC236}">
                <a16:creationId xmlns:a16="http://schemas.microsoft.com/office/drawing/2014/main" id="{02DE563F-1F78-714A-85D2-48DE9A4E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4842B81-1507-6C40-B2E1-D75C75280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9240576-BE8D-CF4C-B5F1-C8621BE3A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06" t="49381" r="70529" b="36509"/>
          <a:stretch/>
        </p:blipFill>
        <p:spPr>
          <a:xfrm>
            <a:off x="762820" y="2611731"/>
            <a:ext cx="7502386" cy="31084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0C2B22-031A-B348-955D-84D8735AE8D9}"/>
              </a:ext>
            </a:extLst>
          </p:cNvPr>
          <p:cNvSpPr/>
          <p:nvPr/>
        </p:nvSpPr>
        <p:spPr>
          <a:xfrm>
            <a:off x="6058024" y="2497495"/>
            <a:ext cx="2834639" cy="460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Battery charger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DAD29-2262-E54E-8187-2F200CC0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159" t="66418" r="47487" b="17711"/>
          <a:stretch/>
        </p:blipFill>
        <p:spPr>
          <a:xfrm>
            <a:off x="1212075" y="2548660"/>
            <a:ext cx="6719849" cy="35299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552608-30FB-C24C-A901-9408D0102F1C}"/>
              </a:ext>
            </a:extLst>
          </p:cNvPr>
          <p:cNvSpPr/>
          <p:nvPr/>
        </p:nvSpPr>
        <p:spPr>
          <a:xfrm>
            <a:off x="7757796" y="1883664"/>
            <a:ext cx="549528" cy="242795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B263A-D934-0B43-B0D7-0A3E081002E3}"/>
              </a:ext>
            </a:extLst>
          </p:cNvPr>
          <p:cNvSpPr/>
          <p:nvPr/>
        </p:nvSpPr>
        <p:spPr>
          <a:xfrm>
            <a:off x="274320" y="2367906"/>
            <a:ext cx="2834639" cy="460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@Sink-or-be-Sunk">
            <a:extLst>
              <a:ext uri="{FF2B5EF4-FFF2-40B4-BE49-F238E27FC236}">
                <a16:creationId xmlns:a16="http://schemas.microsoft.com/office/drawing/2014/main" id="{E4F4FEF2-A690-4944-9B50-FE15F138F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42FD96-5F3E-6F4C-A6D0-A9B11B41F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457200" y="1276709"/>
            <a:ext cx="8235949" cy="470057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Sink or Be Sunk is a 21st century take on the classic Battleship game by Hasbro.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Allows users to play at a distance with Wi-Fi enabled boards that communicate with a server.</a:t>
            </a: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Incorporate tactile user input similar to the original game.</a:t>
            </a: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Includes audio, visual, and haptic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@Sink-or-be-Sunk">
            <a:extLst>
              <a:ext uri="{FF2B5EF4-FFF2-40B4-BE49-F238E27FC236}">
                <a16:creationId xmlns:a16="http://schemas.microsoft.com/office/drawing/2014/main" id="{425DFB9C-B6AE-1642-8E77-59D39250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593B7B1-4EE2-4E50-841D-83B0D470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812" y="3621089"/>
            <a:ext cx="4883523" cy="31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4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507A13-69DD-BF44-9345-A74B5F1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Schematic – ESP </a:t>
            </a:r>
            <a:r>
              <a:rPr lang="en-US" err="1"/>
              <a:t>pcb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B867BF-8515-2F46-A883-F5FBBF617C7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Serial programmer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DAD29-2262-E54E-8187-2F200CC02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741" t="50695" r="5175" b="21975"/>
          <a:stretch/>
        </p:blipFill>
        <p:spPr>
          <a:xfrm>
            <a:off x="312827" y="2247452"/>
            <a:ext cx="6048218" cy="34276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552608-30FB-C24C-A901-9408D0102F1C}"/>
              </a:ext>
            </a:extLst>
          </p:cNvPr>
          <p:cNvSpPr/>
          <p:nvPr/>
        </p:nvSpPr>
        <p:spPr>
          <a:xfrm>
            <a:off x="8326313" y="1633561"/>
            <a:ext cx="742149" cy="442912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B263A-D934-0B43-B0D7-0A3E081002E3}"/>
              </a:ext>
            </a:extLst>
          </p:cNvPr>
          <p:cNvSpPr/>
          <p:nvPr/>
        </p:nvSpPr>
        <p:spPr>
          <a:xfrm>
            <a:off x="0" y="1932399"/>
            <a:ext cx="2834639" cy="460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B3E1E-AFB7-C747-9EB5-49E64F68D9E1}"/>
              </a:ext>
            </a:extLst>
          </p:cNvPr>
          <p:cNvSpPr/>
          <p:nvPr/>
        </p:nvSpPr>
        <p:spPr>
          <a:xfrm>
            <a:off x="8326314" y="1293375"/>
            <a:ext cx="249362" cy="340186"/>
          </a:xfrm>
          <a:prstGeom prst="rect">
            <a:avLst/>
          </a:prstGeom>
          <a:solidFill>
            <a:srgbClr val="44C2FF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C610D6-5EF1-DF47-8E29-E3BF83BD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642" t="26128" r="28971" b="55084"/>
          <a:stretch/>
        </p:blipFill>
        <p:spPr>
          <a:xfrm>
            <a:off x="6361045" y="2611787"/>
            <a:ext cx="2411896" cy="2812863"/>
          </a:xfrm>
          <a:prstGeom prst="rect">
            <a:avLst/>
          </a:prstGeom>
        </p:spPr>
      </p:pic>
      <p:pic>
        <p:nvPicPr>
          <p:cNvPr id="12" name="Picture 2" descr="@Sink-or-be-Sunk">
            <a:extLst>
              <a:ext uri="{FF2B5EF4-FFF2-40B4-BE49-F238E27FC236}">
                <a16:creationId xmlns:a16="http://schemas.microsoft.com/office/drawing/2014/main" id="{C6D1F0B0-A753-D948-9D5B-FB5E798B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9724A3-412F-FD4A-88F3-21E215B6C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6014" y="938112"/>
            <a:ext cx="2017986" cy="14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5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Grid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Overview</a:t>
            </a:r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35870D-AFF2-4EA5-B552-52AFFA6EE29A}"/>
              </a:ext>
            </a:extLst>
          </p:cNvPr>
          <p:cNvSpPr txBox="1"/>
          <p:nvPr/>
        </p:nvSpPr>
        <p:spPr>
          <a:xfrm>
            <a:off x="284998" y="1370627"/>
            <a:ext cx="34211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Dimensions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85.555mm x 79.616mm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3.368in x 3.134in</a:t>
            </a:r>
          </a:p>
          <a:p>
            <a:pPr marL="742950" lvl="1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17560-F800-485C-B806-6078C383E101}"/>
              </a:ext>
            </a:extLst>
          </p:cNvPr>
          <p:cNvSpPr txBox="1"/>
          <p:nvPr/>
        </p:nvSpPr>
        <p:spPr>
          <a:xfrm>
            <a:off x="283445" y="2727182"/>
            <a:ext cx="42914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u="sng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66D66-7C88-4EFB-BA74-40F535396895}"/>
              </a:ext>
            </a:extLst>
          </p:cNvPr>
          <p:cNvSpPr txBox="1"/>
          <p:nvPr/>
        </p:nvSpPr>
        <p:spPr>
          <a:xfrm>
            <a:off x="5002602" y="1370627"/>
            <a:ext cx="34211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Features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/>
              <a:t>Input </a:t>
            </a:r>
            <a:r>
              <a:rPr lang="en-US">
                <a:cs typeface="Calibri"/>
              </a:rPr>
              <a:t>Selection Mux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>
                <a:cs typeface="Calibri"/>
              </a:rPr>
              <a:t>Boat Input and LED Nodes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>
                <a:cs typeface="Calibri"/>
              </a:rPr>
              <a:t>Connectors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EC9B07C-F64B-4352-90D2-942668C0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8" y="2969910"/>
            <a:ext cx="8921709" cy="906901"/>
          </a:xfrm>
          <a:prstGeom prst="rect">
            <a:avLst/>
          </a:prstGeom>
        </p:spPr>
      </p:pic>
      <p:pic>
        <p:nvPicPr>
          <p:cNvPr id="2" name="Picture 2" descr="A picture containing text, electronics, line&#10;&#10;Description automatically generated">
            <a:extLst>
              <a:ext uri="{FF2B5EF4-FFF2-40B4-BE49-F238E27FC236}">
                <a16:creationId xmlns:a16="http://schemas.microsoft.com/office/drawing/2014/main" id="{D0EBBA73-1B48-40D5-A343-F001EF5DD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9" t="23089" r="6266" b="38685"/>
          <a:stretch/>
        </p:blipFill>
        <p:spPr>
          <a:xfrm>
            <a:off x="107577" y="4130526"/>
            <a:ext cx="8920964" cy="12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92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Grid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Input Selection Mux</a:t>
            </a:r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2830D87-FC55-4460-B109-617357C8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966" y="1366612"/>
            <a:ext cx="5199073" cy="528328"/>
          </a:xfrm>
          <a:prstGeom prst="rect">
            <a:avLst/>
          </a:prstGeom>
        </p:spPr>
      </p:pic>
      <p:pic>
        <p:nvPicPr>
          <p:cNvPr id="3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4D4A7D45-D521-49F0-8F4F-B7FC03680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68041"/>
            <a:ext cx="2743200" cy="39146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159E27-876A-4FDD-BF07-93C45FC26240}"/>
              </a:ext>
            </a:extLst>
          </p:cNvPr>
          <p:cNvSpPr/>
          <p:nvPr/>
        </p:nvSpPr>
        <p:spPr>
          <a:xfrm rot="5400000">
            <a:off x="3795182" y="1431288"/>
            <a:ext cx="722857" cy="403319"/>
          </a:xfrm>
          <a:prstGeom prst="rect">
            <a:avLst/>
          </a:prstGeom>
          <a:solidFill>
            <a:srgbClr val="44C2FF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85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Grid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Boat Input and LED Nodes</a:t>
            </a:r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17560-F800-485C-B806-6078C383E101}"/>
              </a:ext>
            </a:extLst>
          </p:cNvPr>
          <p:cNvSpPr txBox="1"/>
          <p:nvPr/>
        </p:nvSpPr>
        <p:spPr>
          <a:xfrm>
            <a:off x="283445" y="2727182"/>
            <a:ext cx="42914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u="sng">
              <a:ea typeface="+mn-lt"/>
              <a:cs typeface="+mn-lt"/>
            </a:endParaRPr>
          </a:p>
        </p:txBody>
      </p:sp>
      <p:pic>
        <p:nvPicPr>
          <p:cNvPr id="2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2830D87-FC55-4460-B109-617357C8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966" y="1366612"/>
            <a:ext cx="5199073" cy="528328"/>
          </a:xfrm>
          <a:prstGeom prst="rect">
            <a:avLst/>
          </a:prstGeo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84C8256-8C8C-4359-943D-E1DA390A3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60" y="2167967"/>
            <a:ext cx="5676313" cy="3851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FA45D5-1614-4C16-AB9E-DD371EDAF000}"/>
              </a:ext>
            </a:extLst>
          </p:cNvPr>
          <p:cNvSpPr/>
          <p:nvPr/>
        </p:nvSpPr>
        <p:spPr>
          <a:xfrm rot="5400000">
            <a:off x="5018391" y="1391183"/>
            <a:ext cx="447134" cy="478516"/>
          </a:xfrm>
          <a:prstGeom prst="rect">
            <a:avLst/>
          </a:prstGeom>
          <a:solidFill>
            <a:srgbClr val="44C2FF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4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Grid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Connectors</a:t>
            </a:r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2830D87-FC55-4460-B109-617357C8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966" y="1366612"/>
            <a:ext cx="5199073" cy="528328"/>
          </a:xfrm>
          <a:prstGeom prst="rect">
            <a:avLst/>
          </a:prstGeom>
        </p:spPr>
      </p:pic>
      <p:pic>
        <p:nvPicPr>
          <p:cNvPr id="3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B733950-2072-4939-9B1D-20513FFFE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668" y="2061147"/>
            <a:ext cx="2548361" cy="3896951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363C9-A3B3-4D45-8BD0-469785C035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45" r="247" b="-47"/>
          <a:stretch/>
        </p:blipFill>
        <p:spPr>
          <a:xfrm>
            <a:off x="5372125" y="2059844"/>
            <a:ext cx="2018006" cy="3884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0047A6-90F5-46C4-B71D-FAA4556FEC1D}"/>
              </a:ext>
            </a:extLst>
          </p:cNvPr>
          <p:cNvSpPr/>
          <p:nvPr/>
        </p:nvSpPr>
        <p:spPr>
          <a:xfrm rot="5400000">
            <a:off x="3619721" y="1526538"/>
            <a:ext cx="512305" cy="202793"/>
          </a:xfrm>
          <a:prstGeom prst="rect">
            <a:avLst/>
          </a:prstGeom>
          <a:solidFill>
            <a:srgbClr val="44C2FF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D3A74D-1639-4EC5-B603-7DA2C5458CEB}"/>
              </a:ext>
            </a:extLst>
          </p:cNvPr>
          <p:cNvSpPr/>
          <p:nvPr/>
        </p:nvSpPr>
        <p:spPr>
          <a:xfrm rot="5400000">
            <a:off x="8750687" y="1323504"/>
            <a:ext cx="181437" cy="277990"/>
          </a:xfrm>
          <a:prstGeom prst="rect">
            <a:avLst/>
          </a:prstGeom>
          <a:solidFill>
            <a:srgbClr val="44C2FF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4234C765-9AC2-458B-9C03-16DA0A744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89" y="2895600"/>
            <a:ext cx="1431598" cy="2234866"/>
          </a:xfrm>
          <a:prstGeom prst="rect">
            <a:avLst/>
          </a:prstGeom>
        </p:spPr>
      </p:pic>
      <p:pic>
        <p:nvPicPr>
          <p:cNvPr id="10" name="Picture 12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EBAB31CA-E1A8-499D-82AE-2DCD33E65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624512" y="3359649"/>
            <a:ext cx="1419727" cy="129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92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Overview</a:t>
            </a:r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8FBA980-2229-4127-9BC7-EB3CF3FB4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983" y="1368688"/>
            <a:ext cx="5815465" cy="54165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35870D-AFF2-4EA5-B552-52AFFA6EE29A}"/>
              </a:ext>
            </a:extLst>
          </p:cNvPr>
          <p:cNvSpPr txBox="1"/>
          <p:nvPr/>
        </p:nvSpPr>
        <p:spPr>
          <a:xfrm>
            <a:off x="3495" y="1715228"/>
            <a:ext cx="3162481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Dimensions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85.555mm x 79.616mm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3.368in x 3.134in</a:t>
            </a:r>
          </a:p>
          <a:p>
            <a:r>
              <a:rPr lang="en-US" u="sng"/>
              <a:t>Features</a:t>
            </a:r>
            <a:endParaRPr lang="en-US" u="sng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ESP32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ESP32 to Grid Connectors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Peripheral Connectors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Motor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Speaker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Input Multiplexer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Power Regulation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Battery Charger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Battery Isolation Switch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Serial Programmer</a:t>
            </a:r>
          </a:p>
          <a:p>
            <a:pPr marL="742950" lvl="1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553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Overview - Render</a:t>
            </a:r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35870D-AFF2-4EA5-B552-52AFFA6EE29A}"/>
              </a:ext>
            </a:extLst>
          </p:cNvPr>
          <p:cNvSpPr txBox="1"/>
          <p:nvPr/>
        </p:nvSpPr>
        <p:spPr>
          <a:xfrm>
            <a:off x="3495" y="1715228"/>
            <a:ext cx="3162481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Dimensions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85.555mm x 79.616mm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3.368in x 3.134in</a:t>
            </a:r>
          </a:p>
          <a:p>
            <a:r>
              <a:rPr lang="en-US" u="sng"/>
              <a:t>Features</a:t>
            </a:r>
            <a:endParaRPr lang="en-US" u="sng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ESP32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ESP32 to Grid Connectors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Peripheral Connectors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Motor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Speaker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Input Multiplexer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Power Regulation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Battery Charger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Battery Isolation Switch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Serial Programmer</a:t>
            </a:r>
          </a:p>
          <a:p>
            <a:pPr marL="742950" lvl="1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42D3245-018C-C24D-AF80-EB663CF5F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29" y="1715228"/>
            <a:ext cx="5569612" cy="45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5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ESP32</a:t>
            </a:r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3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7178C78-BD53-4574-B761-094ED7963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14" y="2168367"/>
            <a:ext cx="6886136" cy="32105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AD103-639C-48FB-A95E-08D9E3207456}"/>
              </a:ext>
            </a:extLst>
          </p:cNvPr>
          <p:cNvSpPr/>
          <p:nvPr/>
        </p:nvSpPr>
        <p:spPr>
          <a:xfrm>
            <a:off x="267285" y="3499338"/>
            <a:ext cx="1835834" cy="1878038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3661B-DCF7-401E-A1E1-9BD69F4A8F5E}"/>
              </a:ext>
            </a:extLst>
          </p:cNvPr>
          <p:cNvSpPr/>
          <p:nvPr/>
        </p:nvSpPr>
        <p:spPr>
          <a:xfrm>
            <a:off x="2103118" y="4723227"/>
            <a:ext cx="1813573" cy="583808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B079A-5F10-43B4-996F-BE7E0781EC12}"/>
              </a:ext>
            </a:extLst>
          </p:cNvPr>
          <p:cNvSpPr/>
          <p:nvPr/>
        </p:nvSpPr>
        <p:spPr>
          <a:xfrm>
            <a:off x="6013936" y="2697478"/>
            <a:ext cx="1048041" cy="471268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99D73-FB68-4074-9C95-D706763028C3}"/>
              </a:ext>
            </a:extLst>
          </p:cNvPr>
          <p:cNvSpPr/>
          <p:nvPr/>
        </p:nvSpPr>
        <p:spPr>
          <a:xfrm>
            <a:off x="7305758" y="2561877"/>
            <a:ext cx="707874" cy="449288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76D051-3E6F-4B5D-8808-858985F4DF3A}"/>
              </a:ext>
            </a:extLst>
          </p:cNvPr>
          <p:cNvSpPr/>
          <p:nvPr/>
        </p:nvSpPr>
        <p:spPr>
          <a:xfrm>
            <a:off x="8634244" y="2371375"/>
            <a:ext cx="291783" cy="138474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6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ESP TO GRID INTERCONNECTS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9B1772D-F79E-4BEC-9F91-28E223C61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03" y="1364877"/>
            <a:ext cx="4452424" cy="5098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4ED5CB-C122-44EC-8D92-C809C7325681}"/>
              </a:ext>
            </a:extLst>
          </p:cNvPr>
          <p:cNvSpPr/>
          <p:nvPr/>
        </p:nvSpPr>
        <p:spPr>
          <a:xfrm>
            <a:off x="2660274" y="2479430"/>
            <a:ext cx="2138290" cy="3938954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5B1F1-6C18-4AF2-A755-B8891BFE4EC1}"/>
              </a:ext>
            </a:extLst>
          </p:cNvPr>
          <p:cNvSpPr/>
          <p:nvPr/>
        </p:nvSpPr>
        <p:spPr>
          <a:xfrm>
            <a:off x="2969763" y="1593165"/>
            <a:ext cx="4002258" cy="844062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25D2F7-977C-45C1-85C5-23AE70ED82CB}"/>
              </a:ext>
            </a:extLst>
          </p:cNvPr>
          <p:cNvSpPr/>
          <p:nvPr/>
        </p:nvSpPr>
        <p:spPr>
          <a:xfrm>
            <a:off x="7187154" y="1366508"/>
            <a:ext cx="920093" cy="1036336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F0BC80C0-FBA2-4099-86C3-2FBC30132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26" y="2878455"/>
            <a:ext cx="1931069" cy="20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2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PERIPHERAL CONNECTORS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5" name="Picture 6" descr="Schematic&#10;&#10;Description automatically generated">
            <a:extLst>
              <a:ext uri="{FF2B5EF4-FFF2-40B4-BE49-F238E27FC236}">
                <a16:creationId xmlns:a16="http://schemas.microsoft.com/office/drawing/2014/main" id="{C8984C00-C43C-4335-9ADE-21F8DEE57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311" y="2073742"/>
            <a:ext cx="2743200" cy="1360018"/>
          </a:xfrm>
          <a:prstGeom prst="rect">
            <a:avLst/>
          </a:prstGeom>
        </p:spPr>
      </p:pic>
      <p:pic>
        <p:nvPicPr>
          <p:cNvPr id="7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72074B-E7B4-44F5-A453-C21D74C27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233" y="2074985"/>
            <a:ext cx="1442642" cy="367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17C8AB-B232-441D-9323-776C77D6ED6B}"/>
              </a:ext>
            </a:extLst>
          </p:cNvPr>
          <p:cNvSpPr/>
          <p:nvPr/>
        </p:nvSpPr>
        <p:spPr>
          <a:xfrm>
            <a:off x="4719708" y="2303584"/>
            <a:ext cx="1758463" cy="21101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97891-39F3-4BA8-B774-C634AE45BFC7}"/>
              </a:ext>
            </a:extLst>
          </p:cNvPr>
          <p:cNvSpPr/>
          <p:nvPr/>
        </p:nvSpPr>
        <p:spPr>
          <a:xfrm>
            <a:off x="1259057" y="2141805"/>
            <a:ext cx="963638" cy="1477108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AB3B9-AE83-4039-AB7B-876AFBCEBBC6}"/>
              </a:ext>
            </a:extLst>
          </p:cNvPr>
          <p:cNvSpPr/>
          <p:nvPr/>
        </p:nvSpPr>
        <p:spPr>
          <a:xfrm>
            <a:off x="3943642" y="2709202"/>
            <a:ext cx="1181687" cy="696351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23ECB3-45F8-41B2-B616-8BDC8C582559}"/>
              </a:ext>
            </a:extLst>
          </p:cNvPr>
          <p:cNvSpPr/>
          <p:nvPr/>
        </p:nvSpPr>
        <p:spPr>
          <a:xfrm>
            <a:off x="1259056" y="4877970"/>
            <a:ext cx="506438" cy="731521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68D0A1-5BF8-40A3-A7D0-9C7E71763374}"/>
              </a:ext>
            </a:extLst>
          </p:cNvPr>
          <p:cNvSpPr/>
          <p:nvPr/>
        </p:nvSpPr>
        <p:spPr>
          <a:xfrm>
            <a:off x="5540324" y="2603693"/>
            <a:ext cx="865165" cy="414995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34915C-DBDE-4A95-9D56-A15C634B80DC}"/>
              </a:ext>
            </a:extLst>
          </p:cNvPr>
          <p:cNvSpPr/>
          <p:nvPr/>
        </p:nvSpPr>
        <p:spPr>
          <a:xfrm>
            <a:off x="7179596" y="2407500"/>
            <a:ext cx="291876" cy="59980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0C651E-D7AA-4A58-9133-B61B8D1EAE7F}"/>
              </a:ext>
            </a:extLst>
          </p:cNvPr>
          <p:cNvSpPr/>
          <p:nvPr/>
        </p:nvSpPr>
        <p:spPr>
          <a:xfrm>
            <a:off x="8112044" y="1369778"/>
            <a:ext cx="637783" cy="364188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PSSCs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457200" y="1276709"/>
            <a:ext cx="8235949" cy="4700579"/>
          </a:xfrm>
        </p:spPr>
        <p:txBody>
          <a:bodyPr>
            <a:noAutofit/>
          </a:bodyPr>
          <a:lstStyle/>
          <a:p>
            <a:pPr marL="457200" indent="-457200" algn="just">
              <a:buAutoNum type="arabicPeriod"/>
            </a:pPr>
            <a:r>
              <a:rPr lang="en-US" sz="2200" dirty="0"/>
              <a:t>An ability to detect when a user positions their ship pieces on the game board.</a:t>
            </a:r>
            <a:endParaRPr lang="en-US" sz="2200" i="1" dirty="0">
              <a:solidFill>
                <a:srgbClr val="FF0000"/>
              </a:solidFill>
            </a:endParaRPr>
          </a:p>
          <a:p>
            <a:pPr marL="457200" indent="-457200" algn="just">
              <a:buAutoNum type="arabicPeriod"/>
            </a:pPr>
            <a:r>
              <a:rPr lang="en-US" sz="2200" dirty="0"/>
              <a:t>An ability to provision a Wi-Fi connection through a Bluetooth BLE connection to a user’s smartphone.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sz="2200" dirty="0"/>
              <a:t>An ability to light individual LEDs in a matrix in response to game events.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sz="2200" dirty="0"/>
              <a:t>An ability to relay game move information between players over an internet connection.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sz="2200" dirty="0"/>
              <a:t>An ability to provide physical feedback to a user with a rumble motor when a ship is sunk.</a:t>
            </a:r>
            <a:endParaRPr lang="en-US" dirty="0"/>
          </a:p>
          <a:p>
            <a:pPr marL="457200" indent="-457200">
              <a:buAutoNum type="arabicPeriod"/>
            </a:pPr>
            <a:endParaRPr lang="en-US" sz="22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@Sink-or-be-Sunk">
            <a:extLst>
              <a:ext uri="{FF2B5EF4-FFF2-40B4-BE49-F238E27FC236}">
                <a16:creationId xmlns:a16="http://schemas.microsoft.com/office/drawing/2014/main" id="{AAFB3D0A-D00C-6745-8DFF-C362C6D16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237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MOTOR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3" name="Picture 3" descr="Graphical user interface, diagram, schematic&#10;&#10;Description automatically generated">
            <a:extLst>
              <a:ext uri="{FF2B5EF4-FFF2-40B4-BE49-F238E27FC236}">
                <a16:creationId xmlns:a16="http://schemas.microsoft.com/office/drawing/2014/main" id="{7FD3F3C4-AE1E-4788-ABB9-F96593BFB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692" y="1446233"/>
            <a:ext cx="3868615" cy="48729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4449C6-F72F-4C88-9143-BCE0B35B5D5A}"/>
              </a:ext>
            </a:extLst>
          </p:cNvPr>
          <p:cNvSpPr/>
          <p:nvPr/>
        </p:nvSpPr>
        <p:spPr>
          <a:xfrm>
            <a:off x="5437162" y="1614268"/>
            <a:ext cx="1026942" cy="569742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B8EF6D-D632-4B81-BDAF-D4EDFBE66399}"/>
              </a:ext>
            </a:extLst>
          </p:cNvPr>
          <p:cNvSpPr/>
          <p:nvPr/>
        </p:nvSpPr>
        <p:spPr>
          <a:xfrm>
            <a:off x="3284804" y="5032716"/>
            <a:ext cx="316524" cy="1174652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5DB9F-4183-4A3D-B3F0-2898CDDDC6E2}"/>
              </a:ext>
            </a:extLst>
          </p:cNvPr>
          <p:cNvSpPr/>
          <p:nvPr/>
        </p:nvSpPr>
        <p:spPr>
          <a:xfrm>
            <a:off x="2996417" y="4266027"/>
            <a:ext cx="1026942" cy="569742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1CF434-493A-4C85-8291-A5A214E0A21B}"/>
              </a:ext>
            </a:extLst>
          </p:cNvPr>
          <p:cNvSpPr/>
          <p:nvPr/>
        </p:nvSpPr>
        <p:spPr>
          <a:xfrm>
            <a:off x="8685687" y="1428780"/>
            <a:ext cx="269956" cy="8346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380C2-37B6-44DD-94EA-A5475E8618F3}"/>
              </a:ext>
            </a:extLst>
          </p:cNvPr>
          <p:cNvSpPr/>
          <p:nvPr/>
        </p:nvSpPr>
        <p:spPr>
          <a:xfrm>
            <a:off x="8280285" y="1889789"/>
            <a:ext cx="199771" cy="404308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44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SPEAKER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3" name="Picture 3" descr="Graphical user interface, diagram, schematic&#10;&#10;Description automatically generated">
            <a:extLst>
              <a:ext uri="{FF2B5EF4-FFF2-40B4-BE49-F238E27FC236}">
                <a16:creationId xmlns:a16="http://schemas.microsoft.com/office/drawing/2014/main" id="{6F820681-9B4C-4378-A6F8-CDC77083F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692" y="1446233"/>
            <a:ext cx="3868615" cy="48729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3B94A4-637D-436B-973A-A1F5638A2350}"/>
              </a:ext>
            </a:extLst>
          </p:cNvPr>
          <p:cNvSpPr/>
          <p:nvPr/>
        </p:nvSpPr>
        <p:spPr>
          <a:xfrm>
            <a:off x="5423094" y="2191043"/>
            <a:ext cx="1026942" cy="569742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63AEC-D766-41E6-8677-ECB213F4A9A9}"/>
              </a:ext>
            </a:extLst>
          </p:cNvPr>
          <p:cNvSpPr/>
          <p:nvPr/>
        </p:nvSpPr>
        <p:spPr>
          <a:xfrm>
            <a:off x="5423094" y="2852225"/>
            <a:ext cx="949570" cy="206091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92EEE5-7AC7-4604-8D0A-6A4BBAE039AC}"/>
              </a:ext>
            </a:extLst>
          </p:cNvPr>
          <p:cNvSpPr/>
          <p:nvPr/>
        </p:nvSpPr>
        <p:spPr>
          <a:xfrm>
            <a:off x="3777174" y="5046785"/>
            <a:ext cx="1280160" cy="1153551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365794-50C0-47A5-B6AC-A084505A4C68}"/>
              </a:ext>
            </a:extLst>
          </p:cNvPr>
          <p:cNvSpPr/>
          <p:nvPr/>
        </p:nvSpPr>
        <p:spPr>
          <a:xfrm>
            <a:off x="5120639" y="4997548"/>
            <a:ext cx="696353" cy="633046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95E01E-DC6A-4896-97B9-FBB3A09910DE}"/>
              </a:ext>
            </a:extLst>
          </p:cNvPr>
          <p:cNvSpPr/>
          <p:nvPr/>
        </p:nvSpPr>
        <p:spPr>
          <a:xfrm>
            <a:off x="8746816" y="1518724"/>
            <a:ext cx="202611" cy="48678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49F9EA-BD55-4C48-BBD7-0D488F58CB0C}"/>
              </a:ext>
            </a:extLst>
          </p:cNvPr>
          <p:cNvSpPr/>
          <p:nvPr/>
        </p:nvSpPr>
        <p:spPr>
          <a:xfrm>
            <a:off x="8390883" y="2020039"/>
            <a:ext cx="403136" cy="226102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INPUT MULTIPLEXER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C8B016-C307-4C60-AFDE-1934228F5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430675"/>
            <a:ext cx="4740811" cy="49813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2BF30C-7E77-4EF4-8560-CD125782BBBA}"/>
              </a:ext>
            </a:extLst>
          </p:cNvPr>
          <p:cNvSpPr/>
          <p:nvPr/>
        </p:nvSpPr>
        <p:spPr>
          <a:xfrm>
            <a:off x="3826411" y="2894428"/>
            <a:ext cx="1962443" cy="2933113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26B74B-D0EC-42D8-AC18-AB7E1B57487D}"/>
              </a:ext>
            </a:extLst>
          </p:cNvPr>
          <p:cNvSpPr/>
          <p:nvPr/>
        </p:nvSpPr>
        <p:spPr>
          <a:xfrm>
            <a:off x="7571239" y="1731374"/>
            <a:ext cx="373274" cy="511760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80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POWER REGULATION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3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8A94025-6D44-4D92-B52E-BD17E9BED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82179"/>
            <a:ext cx="6576646" cy="35618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83154-E0B4-4A85-A3F3-8DCE893A3DAC}"/>
              </a:ext>
            </a:extLst>
          </p:cNvPr>
          <p:cNvSpPr/>
          <p:nvPr/>
        </p:nvSpPr>
        <p:spPr>
          <a:xfrm>
            <a:off x="3080823" y="3358661"/>
            <a:ext cx="2595489" cy="1962443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EF9B82-E75B-4830-BFB4-F29EB76B8ACD}"/>
              </a:ext>
            </a:extLst>
          </p:cNvPr>
          <p:cNvSpPr/>
          <p:nvPr/>
        </p:nvSpPr>
        <p:spPr>
          <a:xfrm>
            <a:off x="2173457" y="4195690"/>
            <a:ext cx="851096" cy="485336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5CD4F-6C00-4B61-A5EF-1B2EF9EA4825}"/>
              </a:ext>
            </a:extLst>
          </p:cNvPr>
          <p:cNvSpPr/>
          <p:nvPr/>
        </p:nvSpPr>
        <p:spPr>
          <a:xfrm>
            <a:off x="2426676" y="2071468"/>
            <a:ext cx="1856936" cy="1048043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31EEF-4F90-4BC3-A0C4-123579162DF3}"/>
              </a:ext>
            </a:extLst>
          </p:cNvPr>
          <p:cNvSpPr/>
          <p:nvPr/>
        </p:nvSpPr>
        <p:spPr>
          <a:xfrm>
            <a:off x="759654" y="3499339"/>
            <a:ext cx="288388" cy="626012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3D5DA0-2083-45E5-8D48-A834CA14AEA9}"/>
              </a:ext>
            </a:extLst>
          </p:cNvPr>
          <p:cNvSpPr/>
          <p:nvPr/>
        </p:nvSpPr>
        <p:spPr>
          <a:xfrm>
            <a:off x="597876" y="4118317"/>
            <a:ext cx="1153551" cy="32355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BFE591-1F93-4323-81BF-4F129958F4DE}"/>
              </a:ext>
            </a:extLst>
          </p:cNvPr>
          <p:cNvSpPr/>
          <p:nvPr/>
        </p:nvSpPr>
        <p:spPr>
          <a:xfrm>
            <a:off x="7913506" y="2446265"/>
            <a:ext cx="870965" cy="56878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12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BATTERY CHARGER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A4BA9-CF3E-41DC-918A-3812FEFC3F05}"/>
              </a:ext>
            </a:extLst>
          </p:cNvPr>
          <p:cNvSpPr txBox="1"/>
          <p:nvPr/>
        </p:nvSpPr>
        <p:spPr>
          <a:xfrm>
            <a:off x="193048" y="19791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3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06C1F8-2318-47F1-B760-935DD9F08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517" y="1369979"/>
            <a:ext cx="5605975" cy="45822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CF1A3E-365A-4575-B865-0D7D54C3F96F}"/>
              </a:ext>
            </a:extLst>
          </p:cNvPr>
          <p:cNvSpPr/>
          <p:nvPr/>
        </p:nvSpPr>
        <p:spPr>
          <a:xfrm>
            <a:off x="1294225" y="3541541"/>
            <a:ext cx="668216" cy="63304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C3CB21-6E7B-47CB-8978-9352A2350B35}"/>
              </a:ext>
            </a:extLst>
          </p:cNvPr>
          <p:cNvSpPr/>
          <p:nvPr/>
        </p:nvSpPr>
        <p:spPr>
          <a:xfrm>
            <a:off x="1962439" y="4047977"/>
            <a:ext cx="668216" cy="63304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77784-B2D1-42D6-886C-04F32649F839}"/>
              </a:ext>
            </a:extLst>
          </p:cNvPr>
          <p:cNvSpPr/>
          <p:nvPr/>
        </p:nvSpPr>
        <p:spPr>
          <a:xfrm>
            <a:off x="6020969" y="1557996"/>
            <a:ext cx="668216" cy="633047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A759E9-3AFC-49F1-A119-EF99F4A0EEE3}"/>
              </a:ext>
            </a:extLst>
          </p:cNvPr>
          <p:cNvSpPr/>
          <p:nvPr/>
        </p:nvSpPr>
        <p:spPr>
          <a:xfrm>
            <a:off x="1962440" y="3112476"/>
            <a:ext cx="668216" cy="942536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78E03-0E24-4AD7-8316-2E0A7C14D594}"/>
              </a:ext>
            </a:extLst>
          </p:cNvPr>
          <p:cNvSpPr/>
          <p:nvPr/>
        </p:nvSpPr>
        <p:spPr>
          <a:xfrm>
            <a:off x="5416057" y="1881553"/>
            <a:ext cx="506439" cy="316523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5E242-FABE-4C45-B465-C511EE5D0782}"/>
              </a:ext>
            </a:extLst>
          </p:cNvPr>
          <p:cNvSpPr/>
          <p:nvPr/>
        </p:nvSpPr>
        <p:spPr>
          <a:xfrm>
            <a:off x="7978228" y="2490844"/>
            <a:ext cx="302256" cy="330931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8BA93-97C6-42C5-A057-32609E07E294}"/>
              </a:ext>
            </a:extLst>
          </p:cNvPr>
          <p:cNvSpPr/>
          <p:nvPr/>
        </p:nvSpPr>
        <p:spPr>
          <a:xfrm>
            <a:off x="8675055" y="2240185"/>
            <a:ext cx="272178" cy="105339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05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BATTERY ISOLATION SWITCH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871D515-08AC-43D8-A89F-134968A43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990" y="2023310"/>
            <a:ext cx="2100020" cy="411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2B50E-CE5F-4190-BA26-7478C031E9D1}"/>
              </a:ext>
            </a:extLst>
          </p:cNvPr>
          <p:cNvSpPr/>
          <p:nvPr/>
        </p:nvSpPr>
        <p:spPr>
          <a:xfrm>
            <a:off x="8708022" y="2475404"/>
            <a:ext cx="242098" cy="527771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 – ESP PCB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SERIAL PROGRAMMER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9F113E-4B42-44DF-BB1A-17C652F9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976" y="1368688"/>
            <a:ext cx="1762790" cy="1645338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BBA34B-9851-4FCC-8084-F77863F43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84093"/>
            <a:ext cx="6513341" cy="38234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0A8E82-B3F9-4040-8098-62F67BC2C335}"/>
              </a:ext>
            </a:extLst>
          </p:cNvPr>
          <p:cNvSpPr/>
          <p:nvPr/>
        </p:nvSpPr>
        <p:spPr>
          <a:xfrm>
            <a:off x="696348" y="3288322"/>
            <a:ext cx="1856936" cy="1688123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5205BD-9EDF-43BE-9495-D38516E27E22}"/>
              </a:ext>
            </a:extLst>
          </p:cNvPr>
          <p:cNvSpPr/>
          <p:nvPr/>
        </p:nvSpPr>
        <p:spPr>
          <a:xfrm>
            <a:off x="1624815" y="2676377"/>
            <a:ext cx="668216" cy="611946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F8E84B-0B74-4548-B50D-A6D0912E80A0}"/>
              </a:ext>
            </a:extLst>
          </p:cNvPr>
          <p:cNvSpPr/>
          <p:nvPr/>
        </p:nvSpPr>
        <p:spPr>
          <a:xfrm>
            <a:off x="1153547" y="4997546"/>
            <a:ext cx="590844" cy="196949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CDC495-6253-4EA4-B2FF-5620DC8630EE}"/>
              </a:ext>
            </a:extLst>
          </p:cNvPr>
          <p:cNvSpPr/>
          <p:nvPr/>
        </p:nvSpPr>
        <p:spPr>
          <a:xfrm>
            <a:off x="6091306" y="1930788"/>
            <a:ext cx="668216" cy="1406770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3388B-3422-4CD1-95D8-9FE1ADDDB204}"/>
              </a:ext>
            </a:extLst>
          </p:cNvPr>
          <p:cNvSpPr/>
          <p:nvPr/>
        </p:nvSpPr>
        <p:spPr>
          <a:xfrm>
            <a:off x="4916653" y="2795950"/>
            <a:ext cx="654149" cy="316524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92EC2-D291-441A-86E5-AA17C15F93E0}"/>
              </a:ext>
            </a:extLst>
          </p:cNvPr>
          <p:cNvSpPr/>
          <p:nvPr/>
        </p:nvSpPr>
        <p:spPr>
          <a:xfrm>
            <a:off x="8126648" y="2126301"/>
            <a:ext cx="267164" cy="394113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EBF867-0447-47FA-B87C-A738AF7A68BE}"/>
              </a:ext>
            </a:extLst>
          </p:cNvPr>
          <p:cNvSpPr/>
          <p:nvPr/>
        </p:nvSpPr>
        <p:spPr>
          <a:xfrm>
            <a:off x="8621376" y="2059015"/>
            <a:ext cx="328294" cy="181170"/>
          </a:xfrm>
          <a:prstGeom prst="rect">
            <a:avLst/>
          </a:prstGeom>
          <a:solidFill>
            <a:srgbClr val="00E1FF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42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Layout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Power Considerations</a:t>
            </a:r>
            <a:endParaRPr lang="en-US" sz="2400" b="0"/>
          </a:p>
          <a:p>
            <a:endParaRPr lang="en-US" sz="2400"/>
          </a:p>
        </p:txBody>
      </p:sp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0328D8D6-C974-4B4D-A171-1B868B22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17E36F7-7117-4D2D-B701-A2CED988B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58668"/>
              </p:ext>
            </p:extLst>
          </p:nvPr>
        </p:nvGraphicFramePr>
        <p:xfrm>
          <a:off x="410042" y="1382032"/>
          <a:ext cx="826639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598">
                  <a:extLst>
                    <a:ext uri="{9D8B030D-6E8A-4147-A177-3AD203B41FA5}">
                      <a16:colId xmlns:a16="http://schemas.microsoft.com/office/drawing/2014/main" val="1571296725"/>
                    </a:ext>
                  </a:extLst>
                </a:gridCol>
                <a:gridCol w="2066598">
                  <a:extLst>
                    <a:ext uri="{9D8B030D-6E8A-4147-A177-3AD203B41FA5}">
                      <a16:colId xmlns:a16="http://schemas.microsoft.com/office/drawing/2014/main" val="3447723114"/>
                    </a:ext>
                  </a:extLst>
                </a:gridCol>
                <a:gridCol w="2066598">
                  <a:extLst>
                    <a:ext uri="{9D8B030D-6E8A-4147-A177-3AD203B41FA5}">
                      <a16:colId xmlns:a16="http://schemas.microsoft.com/office/drawing/2014/main" val="2669867418"/>
                    </a:ext>
                  </a:extLst>
                </a:gridCol>
                <a:gridCol w="2066598">
                  <a:extLst>
                    <a:ext uri="{9D8B030D-6E8A-4147-A177-3AD203B41FA5}">
                      <a16:colId xmlns:a16="http://schemas.microsoft.com/office/drawing/2014/main" val="3278529092"/>
                    </a:ext>
                  </a:extLst>
                </a:gridCol>
              </a:tblGrid>
              <a:tr h="602028">
                <a:tc>
                  <a:txBody>
                    <a:bodyPr/>
                    <a:lstStyle/>
                    <a:p>
                      <a:r>
                        <a:rPr lang="en-US"/>
                        <a:t>Schematic Subsystem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 Trace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Calculated Trace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358643"/>
                  </a:ext>
                </a:extLst>
              </a:tr>
              <a:tr h="337136">
                <a:tc>
                  <a:txBody>
                    <a:bodyPr/>
                    <a:lstStyle/>
                    <a:p>
                      <a:r>
                        <a:rPr lang="en-US"/>
                        <a:t>ESP32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1,100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10.5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17.5 mils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783534"/>
                  </a:ext>
                </a:extLst>
              </a:tr>
              <a:tr h="345163">
                <a:tc>
                  <a:txBody>
                    <a:bodyPr/>
                    <a:lstStyle/>
                    <a:p>
                      <a:r>
                        <a:rPr lang="en-US"/>
                        <a:t>LEDs (per Grid PCB)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11.002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279416"/>
                  </a:ext>
                </a:extLst>
              </a:tr>
              <a:tr h="3371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LEDs (total)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1,920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8.7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37.8 mils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58435"/>
                  </a:ext>
                </a:extLst>
              </a:tr>
              <a:tr h="3451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2.7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0.181 mils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66383"/>
                  </a:ext>
                </a:extLst>
              </a:tr>
              <a:tr h="3451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460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2.7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5.27 mils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189585"/>
                  </a:ext>
                </a:extLst>
              </a:tr>
              <a:tr h="3371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USB to 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500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5.9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5.91 mils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99450"/>
                  </a:ext>
                </a:extLst>
              </a:tr>
              <a:tr h="3451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Lipo Charger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550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5.9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6.74 mils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368376"/>
                  </a:ext>
                </a:extLst>
              </a:tr>
              <a:tr h="3371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Motor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260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5.89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2.4 mils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85401"/>
                  </a:ext>
                </a:extLst>
              </a:tr>
              <a:tr h="6020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3.3V to ESP, Speaker, 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2,420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10.1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52 mils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24831"/>
                  </a:ext>
                </a:extLst>
              </a:tr>
              <a:tr h="3451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5.5V Power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1,310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6.1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22.3 mils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521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091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994F9A0-F204-4658-B3D3-8EBBF8043C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45" t="10739" b="4184"/>
          <a:stretch/>
        </p:blipFill>
        <p:spPr>
          <a:xfrm>
            <a:off x="4572000" y="1277533"/>
            <a:ext cx="4670103" cy="5495132"/>
          </a:xfrm>
        </p:spPr>
      </p:pic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41895"/>
            <a:ext cx="8229600" cy="442912"/>
          </a:xfrm>
        </p:spPr>
        <p:txBody>
          <a:bodyPr anchor="t">
            <a:normAutofit/>
          </a:bodyPr>
          <a:lstStyle/>
          <a:p>
            <a:r>
              <a:rPr lang="en-US"/>
              <a:t>Circuits Prototyped</a:t>
            </a:r>
          </a:p>
        </p:txBody>
      </p:sp>
      <p:graphicFrame>
        <p:nvGraphicFramePr>
          <p:cNvPr id="17" name="Text Placeholder 12">
            <a:extLst>
              <a:ext uri="{FF2B5EF4-FFF2-40B4-BE49-F238E27FC236}">
                <a16:creationId xmlns:a16="http://schemas.microsoft.com/office/drawing/2014/main" id="{7D09900D-F409-4602-A979-EFA9D988B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611479"/>
              </p:ext>
            </p:extLst>
          </p:nvPr>
        </p:nvGraphicFramePr>
        <p:xfrm>
          <a:off x="457200" y="1600201"/>
          <a:ext cx="3948530" cy="434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@Sink-or-be-Sunk">
            <a:extLst>
              <a:ext uri="{FF2B5EF4-FFF2-40B4-BE49-F238E27FC236}">
                <a16:creationId xmlns:a16="http://schemas.microsoft.com/office/drawing/2014/main" id="{CA1E41B2-80FE-AF4A-AEE0-CACA3B803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D7102B-590C-9349-A9A8-26703C82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 progress</a:t>
            </a:r>
          </a:p>
        </p:txBody>
      </p:sp>
    </p:spTree>
    <p:extLst>
      <p:ext uri="{BB962C8B-B14F-4D97-AF65-F5344CB8AC3E}">
        <p14:creationId xmlns:p14="http://schemas.microsoft.com/office/powerpoint/2010/main" val="1704002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E1CE2F-FCB8-EF46-B0FB-6EBF784D79F6}"/>
              </a:ext>
            </a:extLst>
          </p:cNvPr>
          <p:cNvSpPr/>
          <p:nvPr/>
        </p:nvSpPr>
        <p:spPr>
          <a:xfrm>
            <a:off x="4755444" y="3121700"/>
            <a:ext cx="1674687" cy="976045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Microcontroller</a:t>
            </a:r>
          </a:p>
          <a:p>
            <a:pPr algn="ctr"/>
            <a:r>
              <a:rPr lang="en-US"/>
              <a:t>ESP32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33E482-D378-A545-BFBF-0ED60F94B15D}"/>
              </a:ext>
            </a:extLst>
          </p:cNvPr>
          <p:cNvSpPr/>
          <p:nvPr/>
        </p:nvSpPr>
        <p:spPr>
          <a:xfrm>
            <a:off x="7589226" y="3961168"/>
            <a:ext cx="966984" cy="7487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Speaker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6520B-6BE9-B048-930E-479705CE405B}"/>
              </a:ext>
            </a:extLst>
          </p:cNvPr>
          <p:cNvSpPr/>
          <p:nvPr/>
        </p:nvSpPr>
        <p:spPr>
          <a:xfrm>
            <a:off x="5498456" y="1394979"/>
            <a:ext cx="966984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LCD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84916-6121-DA46-9B7A-CC31280D613B}"/>
              </a:ext>
            </a:extLst>
          </p:cNvPr>
          <p:cNvSpPr/>
          <p:nvPr/>
        </p:nvSpPr>
        <p:spPr>
          <a:xfrm>
            <a:off x="2751636" y="3557172"/>
            <a:ext cx="900152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Button Matrix</a:t>
            </a:r>
          </a:p>
          <a:p>
            <a:pPr algn="ctr"/>
            <a:r>
              <a:rPr lang="en-US"/>
              <a:t>4x4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C5FE7-56BF-194B-A88E-C76C26176960}"/>
              </a:ext>
            </a:extLst>
          </p:cNvPr>
          <p:cNvSpPr/>
          <p:nvPr/>
        </p:nvSpPr>
        <p:spPr>
          <a:xfrm>
            <a:off x="7324580" y="3113500"/>
            <a:ext cx="966984" cy="7487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Rumble Motor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A3C25-4CF2-3043-BDD2-E1FB2E669732}"/>
              </a:ext>
            </a:extLst>
          </p:cNvPr>
          <p:cNvSpPr/>
          <p:nvPr/>
        </p:nvSpPr>
        <p:spPr>
          <a:xfrm>
            <a:off x="2751635" y="4494070"/>
            <a:ext cx="900152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Ship Slot 0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82677EEB-7E8B-1947-A6A5-AB0DFA9F6B33}"/>
              </a:ext>
            </a:extLst>
          </p:cNvPr>
          <p:cNvSpPr/>
          <p:nvPr/>
        </p:nvSpPr>
        <p:spPr>
          <a:xfrm rot="5400000">
            <a:off x="3893087" y="4597745"/>
            <a:ext cx="873310" cy="544531"/>
          </a:xfrm>
          <a:prstGeom prst="trapezoid">
            <a:avLst>
              <a:gd name="adj" fmla="val 3684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8x1</a:t>
            </a:r>
          </a:p>
          <a:p>
            <a:pPr algn="ctr"/>
            <a:r>
              <a:rPr lang="en-US" sz="1200"/>
              <a:t>Mux0</a:t>
            </a: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C5487D9-6231-6846-AF3D-CB13E5A208F6}"/>
              </a:ext>
            </a:extLst>
          </p:cNvPr>
          <p:cNvSpPr/>
          <p:nvPr/>
        </p:nvSpPr>
        <p:spPr>
          <a:xfrm rot="5400000">
            <a:off x="3903361" y="5718034"/>
            <a:ext cx="873310" cy="544531"/>
          </a:xfrm>
          <a:prstGeom prst="trapezoid">
            <a:avLst>
              <a:gd name="adj" fmla="val 3684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8x1</a:t>
            </a:r>
          </a:p>
          <a:p>
            <a:pPr algn="ctr"/>
            <a:r>
              <a:rPr lang="en-US" sz="1200"/>
              <a:t>Mux7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CAB86833-6B25-2042-914D-C62E319C0E4F}"/>
              </a:ext>
            </a:extLst>
          </p:cNvPr>
          <p:cNvSpPr/>
          <p:nvPr/>
        </p:nvSpPr>
        <p:spPr>
          <a:xfrm rot="5400000">
            <a:off x="4900726" y="5177656"/>
            <a:ext cx="873310" cy="544531"/>
          </a:xfrm>
          <a:prstGeom prst="trapezoid">
            <a:avLst>
              <a:gd name="adj" fmla="val 3684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8x1</a:t>
            </a:r>
          </a:p>
          <a:p>
            <a:pPr algn="ctr"/>
            <a:r>
              <a:rPr lang="en-US" sz="1200"/>
              <a:t>Mux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78DC1E-4B74-6946-9F74-E7F712009DF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862524" y="4335560"/>
            <a:ext cx="726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CBC9BB-C415-AE41-BCCB-CE6B7CA12F2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415484" y="3479558"/>
            <a:ext cx="909096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D64DDE-5006-DE41-8A38-5649183481D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81948" y="2143762"/>
            <a:ext cx="0" cy="99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B954EA-785A-7C4D-8A96-918A2EC323F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337381" y="4120273"/>
            <a:ext cx="0" cy="99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7BC6F8-EA37-1649-A980-C80BD305DA82}"/>
              </a:ext>
            </a:extLst>
          </p:cNvPr>
          <p:cNvCxnSpPr>
            <a:cxnSpLocks/>
          </p:cNvCxnSpPr>
          <p:nvPr/>
        </p:nvCxnSpPr>
        <p:spPr>
          <a:xfrm>
            <a:off x="5611228" y="5438790"/>
            <a:ext cx="222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5713A6-4F60-5E43-BEDF-66A6C30B7E0B}"/>
              </a:ext>
            </a:extLst>
          </p:cNvPr>
          <p:cNvCxnSpPr>
            <a:cxnSpLocks/>
          </p:cNvCxnSpPr>
          <p:nvPr/>
        </p:nvCxnSpPr>
        <p:spPr>
          <a:xfrm flipV="1">
            <a:off x="5833692" y="4127717"/>
            <a:ext cx="1" cy="132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" descr="@Sink-or-be-Sunk">
            <a:extLst>
              <a:ext uri="{FF2B5EF4-FFF2-40B4-BE49-F238E27FC236}">
                <a16:creationId xmlns:a16="http://schemas.microsoft.com/office/drawing/2014/main" id="{AE545CD1-0E20-9E47-8EF6-B6E658F5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A0A482C-2A25-C844-9E5E-66070EBE82C1}"/>
              </a:ext>
            </a:extLst>
          </p:cNvPr>
          <p:cNvSpPr/>
          <p:nvPr/>
        </p:nvSpPr>
        <p:spPr>
          <a:xfrm>
            <a:off x="6638325" y="4831463"/>
            <a:ext cx="1197545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LED Daisy Chain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6E6B9F-5DB1-4643-A101-B734AE89D5E4}"/>
              </a:ext>
            </a:extLst>
          </p:cNvPr>
          <p:cNvSpPr/>
          <p:nvPr/>
        </p:nvSpPr>
        <p:spPr>
          <a:xfrm>
            <a:off x="6638325" y="5990298"/>
            <a:ext cx="1197545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LED Daisy Chain 128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A09D0-CDD8-6240-BA16-9953956CCF92}"/>
              </a:ext>
            </a:extLst>
          </p:cNvPr>
          <p:cNvSpPr txBox="1"/>
          <p:nvPr/>
        </p:nvSpPr>
        <p:spPr>
          <a:xfrm rot="5400000">
            <a:off x="7107062" y="5462107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018968-626C-5149-BFBA-93CAB4B2F4F6}"/>
              </a:ext>
            </a:extLst>
          </p:cNvPr>
          <p:cNvSpPr/>
          <p:nvPr/>
        </p:nvSpPr>
        <p:spPr>
          <a:xfrm>
            <a:off x="2696815" y="1352462"/>
            <a:ext cx="1050275" cy="7487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Backup</a:t>
            </a:r>
          </a:p>
          <a:p>
            <a:pPr algn="ctr"/>
            <a:r>
              <a:rPr lang="en-US"/>
              <a:t>Battery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0EB2B4-4A86-6E41-BBE8-21A6175293F3}"/>
              </a:ext>
            </a:extLst>
          </p:cNvPr>
          <p:cNvSpPr/>
          <p:nvPr/>
        </p:nvSpPr>
        <p:spPr>
          <a:xfrm>
            <a:off x="4188937" y="1359997"/>
            <a:ext cx="1122433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DCDC Converter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4D1DC4-0EBE-834F-91A5-57ADD27CEBE8}"/>
              </a:ext>
            </a:extLst>
          </p:cNvPr>
          <p:cNvSpPr/>
          <p:nvPr/>
        </p:nvSpPr>
        <p:spPr>
          <a:xfrm>
            <a:off x="2738185" y="5615907"/>
            <a:ext cx="921130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Ship Slot 63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8723DE-51C2-BE49-9AFF-E3A0B8DB9523}"/>
              </a:ext>
            </a:extLst>
          </p:cNvPr>
          <p:cNvCxnSpPr>
            <a:cxnSpLocks/>
            <a:stCxn id="16" idx="3"/>
            <a:endCxn id="4" idx="2"/>
          </p:cNvCxnSpPr>
          <p:nvPr/>
        </p:nvCxnSpPr>
        <p:spPr>
          <a:xfrm>
            <a:off x="3651787" y="4868462"/>
            <a:ext cx="405690" cy="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0C97A1-2D82-C342-AD2C-6EDA74EB3238}"/>
              </a:ext>
            </a:extLst>
          </p:cNvPr>
          <p:cNvCxnSpPr>
            <a:cxnSpLocks/>
            <a:stCxn id="34" idx="3"/>
            <a:endCxn id="19" idx="2"/>
          </p:cNvCxnSpPr>
          <p:nvPr/>
        </p:nvCxnSpPr>
        <p:spPr>
          <a:xfrm>
            <a:off x="3659315" y="5990299"/>
            <a:ext cx="408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F95A3E-5849-4140-8302-B79593EA09BD}"/>
              </a:ext>
            </a:extLst>
          </p:cNvPr>
          <p:cNvSpPr txBox="1"/>
          <p:nvPr/>
        </p:nvSpPr>
        <p:spPr>
          <a:xfrm rot="5400000">
            <a:off x="3099229" y="5102963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9E211D-8323-2341-9676-8536E627C648}"/>
              </a:ext>
            </a:extLst>
          </p:cNvPr>
          <p:cNvSpPr txBox="1"/>
          <p:nvPr/>
        </p:nvSpPr>
        <p:spPr>
          <a:xfrm>
            <a:off x="3710201" y="460895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C72A10-33D2-DC40-8B78-690014DD3A68}"/>
              </a:ext>
            </a:extLst>
          </p:cNvPr>
          <p:cNvSpPr txBox="1"/>
          <p:nvPr/>
        </p:nvSpPr>
        <p:spPr>
          <a:xfrm>
            <a:off x="3726558" y="57100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6DD9D1-D853-2A44-A2AE-099E702C717A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>
            <a:off x="4602008" y="4870011"/>
            <a:ext cx="463108" cy="57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E964DE-870D-8E41-A0BA-2781A63F658D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612282" y="5449922"/>
            <a:ext cx="452834" cy="54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3494BD-69C1-DB43-9D3C-5B47E78517D1}"/>
              </a:ext>
            </a:extLst>
          </p:cNvPr>
          <p:cNvCxnSpPr>
            <a:cxnSpLocks/>
          </p:cNvCxnSpPr>
          <p:nvPr/>
        </p:nvCxnSpPr>
        <p:spPr>
          <a:xfrm>
            <a:off x="4883177" y="5064323"/>
            <a:ext cx="0" cy="7010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3B347EB-EFF9-4949-9C8E-FFC1A6CB8F1D}"/>
              </a:ext>
            </a:extLst>
          </p:cNvPr>
          <p:cNvSpPr txBox="1"/>
          <p:nvPr/>
        </p:nvSpPr>
        <p:spPr>
          <a:xfrm>
            <a:off x="4738746" y="47944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B2D8AC-5BB8-4F45-B72A-A1E6E4583884}"/>
              </a:ext>
            </a:extLst>
          </p:cNvPr>
          <p:cNvSpPr txBox="1"/>
          <p:nvPr/>
        </p:nvSpPr>
        <p:spPr>
          <a:xfrm>
            <a:off x="6442321" y="36930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41BCD0-122F-D345-B4EA-7AD208BC7938}"/>
              </a:ext>
            </a:extLst>
          </p:cNvPr>
          <p:cNvSpPr txBox="1"/>
          <p:nvPr/>
        </p:nvSpPr>
        <p:spPr>
          <a:xfrm>
            <a:off x="6444062" y="320023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D29BE1-3C91-3C4D-A5E5-8BEB68F0829A}"/>
              </a:ext>
            </a:extLst>
          </p:cNvPr>
          <p:cNvSpPr txBox="1"/>
          <p:nvPr/>
        </p:nvSpPr>
        <p:spPr>
          <a:xfrm>
            <a:off x="4860930" y="2249525"/>
            <a:ext cx="1029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/>
              <a:t>SPI </a:t>
            </a:r>
          </a:p>
          <a:p>
            <a:pPr algn="r"/>
            <a:r>
              <a:rPr lang="en-US" sz="1600"/>
              <a:t>(no MISO)</a:t>
            </a:r>
          </a:p>
          <a:p>
            <a:pPr algn="r"/>
            <a:r>
              <a:rPr lang="en-US" sz="1600"/>
              <a:t>3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5CF76B-DA22-8141-8A52-AA56242592BE}"/>
              </a:ext>
            </a:extLst>
          </p:cNvPr>
          <p:cNvCxnSpPr>
            <a:cxnSpLocks/>
          </p:cNvCxnSpPr>
          <p:nvPr/>
        </p:nvCxnSpPr>
        <p:spPr>
          <a:xfrm flipH="1" flipV="1">
            <a:off x="3659315" y="3772100"/>
            <a:ext cx="10650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9E720B7-0963-524C-93A0-5B71390364BF}"/>
              </a:ext>
            </a:extLst>
          </p:cNvPr>
          <p:cNvSpPr txBox="1"/>
          <p:nvPr/>
        </p:nvSpPr>
        <p:spPr>
          <a:xfrm>
            <a:off x="4466582" y="35061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38F495-31CF-1F45-9AA1-91328303E0A0}"/>
              </a:ext>
            </a:extLst>
          </p:cNvPr>
          <p:cNvSpPr txBox="1"/>
          <p:nvPr/>
        </p:nvSpPr>
        <p:spPr>
          <a:xfrm>
            <a:off x="5320785" y="462519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EB77C4-5097-4E46-871E-33C66E5A8ECA}"/>
              </a:ext>
            </a:extLst>
          </p:cNvPr>
          <p:cNvSpPr txBox="1"/>
          <p:nvPr/>
        </p:nvSpPr>
        <p:spPr>
          <a:xfrm>
            <a:off x="4126266" y="415551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3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EE4CFE7-A63A-6748-9554-A683C6696F02}"/>
              </a:ext>
            </a:extLst>
          </p:cNvPr>
          <p:cNvCxnSpPr>
            <a:cxnSpLocks/>
          </p:cNvCxnSpPr>
          <p:nvPr/>
        </p:nvCxnSpPr>
        <p:spPr>
          <a:xfrm>
            <a:off x="4329742" y="3930269"/>
            <a:ext cx="0" cy="59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25024F6-F608-1046-88D7-3A53E8E44788}"/>
              </a:ext>
            </a:extLst>
          </p:cNvPr>
          <p:cNvCxnSpPr>
            <a:cxnSpLocks/>
          </p:cNvCxnSpPr>
          <p:nvPr/>
        </p:nvCxnSpPr>
        <p:spPr>
          <a:xfrm flipH="1">
            <a:off x="4340016" y="3930269"/>
            <a:ext cx="4257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4248707-B5BD-7648-A76E-3DF290D69F8F}"/>
              </a:ext>
            </a:extLst>
          </p:cNvPr>
          <p:cNvSpPr txBox="1"/>
          <p:nvPr/>
        </p:nvSpPr>
        <p:spPr>
          <a:xfrm rot="5400000">
            <a:off x="4186879" y="5110646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…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CC17A8D-67D5-884D-9CE4-1FF89855C69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269170" y="5205855"/>
            <a:ext cx="36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D4F662B-7D70-3A4E-A9C0-B0674FE2DE01}"/>
              </a:ext>
            </a:extLst>
          </p:cNvPr>
          <p:cNvCxnSpPr>
            <a:cxnSpLocks/>
          </p:cNvCxnSpPr>
          <p:nvPr/>
        </p:nvCxnSpPr>
        <p:spPr>
          <a:xfrm flipV="1">
            <a:off x="6269170" y="4113397"/>
            <a:ext cx="0" cy="1092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0810155-0618-0847-A489-24C877383A5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747090" y="1726854"/>
            <a:ext cx="441847" cy="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5F5930-4C8C-2B4E-BF56-E744FDDA3D06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750154" y="2108780"/>
            <a:ext cx="15513" cy="1033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F663BAA-9E3D-4849-A0AD-690D61089C39}"/>
              </a:ext>
            </a:extLst>
          </p:cNvPr>
          <p:cNvSpPr/>
          <p:nvPr/>
        </p:nvSpPr>
        <p:spPr>
          <a:xfrm>
            <a:off x="1995117" y="2210722"/>
            <a:ext cx="888187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2022C28-CC68-BD42-9B53-4078D08828C6}"/>
              </a:ext>
            </a:extLst>
          </p:cNvPr>
          <p:cNvSpPr/>
          <p:nvPr/>
        </p:nvSpPr>
        <p:spPr>
          <a:xfrm>
            <a:off x="3323386" y="2673795"/>
            <a:ext cx="900152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USB to UART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8B486A5-467B-CC4B-BCF1-23DD0E1178C5}"/>
              </a:ext>
            </a:extLst>
          </p:cNvPr>
          <p:cNvSpPr/>
          <p:nvPr/>
        </p:nvSpPr>
        <p:spPr>
          <a:xfrm>
            <a:off x="1236799" y="1352461"/>
            <a:ext cx="1035383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Charger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8B2CF99-3027-B046-A01C-16CCD2D736D7}"/>
              </a:ext>
            </a:extLst>
          </p:cNvPr>
          <p:cNvCxnSpPr>
            <a:cxnSpLocks/>
            <a:stCxn id="103" idx="3"/>
            <a:endCxn id="29" idx="1"/>
          </p:cNvCxnSpPr>
          <p:nvPr/>
        </p:nvCxnSpPr>
        <p:spPr>
          <a:xfrm>
            <a:off x="2272182" y="1726853"/>
            <a:ext cx="4246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431EAA3-A705-3A42-A148-86283B97D92C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>
            <a:off x="2883304" y="2585114"/>
            <a:ext cx="440082" cy="46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EF64C74-0FB5-1043-BF19-65262300F5E5}"/>
              </a:ext>
            </a:extLst>
          </p:cNvPr>
          <p:cNvCxnSpPr>
            <a:cxnSpLocks/>
          </p:cNvCxnSpPr>
          <p:nvPr/>
        </p:nvCxnSpPr>
        <p:spPr>
          <a:xfrm>
            <a:off x="4189749" y="3259190"/>
            <a:ext cx="565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F92A5D6-1D57-1648-8F7F-20226A34FA49}"/>
              </a:ext>
            </a:extLst>
          </p:cNvPr>
          <p:cNvSpPr txBox="1"/>
          <p:nvPr/>
        </p:nvSpPr>
        <p:spPr>
          <a:xfrm>
            <a:off x="2937484" y="279022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2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19561F5-8FF5-6747-B575-F9FFC46B4ED6}"/>
              </a:ext>
            </a:extLst>
          </p:cNvPr>
          <p:cNvSpPr txBox="1"/>
          <p:nvPr/>
        </p:nvSpPr>
        <p:spPr>
          <a:xfrm>
            <a:off x="4339450" y="297387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4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2CDFD4-FB98-7746-BCB5-EB248FC41D58}"/>
              </a:ext>
            </a:extLst>
          </p:cNvPr>
          <p:cNvSpPr txBox="1"/>
          <p:nvPr/>
        </p:nvSpPr>
        <p:spPr>
          <a:xfrm>
            <a:off x="4728950" y="267188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03EA4F-47F5-D348-B792-7C73D0DD118C}"/>
              </a:ext>
            </a:extLst>
          </p:cNvPr>
          <p:cNvSpPr txBox="1"/>
          <p:nvPr/>
        </p:nvSpPr>
        <p:spPr>
          <a:xfrm>
            <a:off x="5782130" y="421695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6AD7F2F-F70A-A241-A718-AB41E8FAC1FF}"/>
              </a:ext>
            </a:extLst>
          </p:cNvPr>
          <p:cNvSpPr txBox="1"/>
          <p:nvPr/>
        </p:nvSpPr>
        <p:spPr>
          <a:xfrm>
            <a:off x="6228814" y="42006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4CB3100-2884-EF49-AF2F-2D1876EF1098}"/>
              </a:ext>
            </a:extLst>
          </p:cNvPr>
          <p:cNvSpPr txBox="1"/>
          <p:nvPr/>
        </p:nvSpPr>
        <p:spPr>
          <a:xfrm>
            <a:off x="3771743" y="140052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E8056DF-158E-CF41-AD4A-90FB7A03E279}"/>
              </a:ext>
            </a:extLst>
          </p:cNvPr>
          <p:cNvSpPr txBox="1"/>
          <p:nvPr/>
        </p:nvSpPr>
        <p:spPr>
          <a:xfrm>
            <a:off x="2317730" y="14048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2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BF10A6A-F0EC-EE45-8453-722617143121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2883304" y="2150381"/>
            <a:ext cx="1261064" cy="43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A719AF9D-7680-AF47-A8DF-F8CD066E0F52}"/>
              </a:ext>
            </a:extLst>
          </p:cNvPr>
          <p:cNvSpPr txBox="1"/>
          <p:nvPr/>
        </p:nvSpPr>
        <p:spPr>
          <a:xfrm>
            <a:off x="2967101" y="222936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2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1060F4-0660-6B41-A2C1-D229EF1148FA}"/>
              </a:ext>
            </a:extLst>
          </p:cNvPr>
          <p:cNvCxnSpPr>
            <a:cxnSpLocks/>
          </p:cNvCxnSpPr>
          <p:nvPr/>
        </p:nvCxnSpPr>
        <p:spPr>
          <a:xfrm flipH="1">
            <a:off x="6436821" y="3969677"/>
            <a:ext cx="4257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0724D1D-704D-E84D-B7BE-FC2E8C319D53}"/>
              </a:ext>
            </a:extLst>
          </p:cNvPr>
          <p:cNvCxnSpPr>
            <a:cxnSpLocks/>
          </p:cNvCxnSpPr>
          <p:nvPr/>
        </p:nvCxnSpPr>
        <p:spPr>
          <a:xfrm flipV="1">
            <a:off x="6862524" y="3969677"/>
            <a:ext cx="1" cy="36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raphic 24" descr="Wireless outline">
            <a:extLst>
              <a:ext uri="{FF2B5EF4-FFF2-40B4-BE49-F238E27FC236}">
                <a16:creationId xmlns:a16="http://schemas.microsoft.com/office/drawing/2014/main" id="{108BAE6F-D5C9-EA45-9628-9850F818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06729">
            <a:off x="6322850" y="2008490"/>
            <a:ext cx="914400" cy="914400"/>
          </a:xfrm>
          <a:prstGeom prst="rect">
            <a:avLst/>
          </a:prstGeom>
        </p:spPr>
      </p:pic>
      <p:pic>
        <p:nvPicPr>
          <p:cNvPr id="1026" name="Picture 2" descr="List of Bluetooth profiles - Wikipedia">
            <a:extLst>
              <a:ext uri="{FF2B5EF4-FFF2-40B4-BE49-F238E27FC236}">
                <a16:creationId xmlns:a16="http://schemas.microsoft.com/office/drawing/2014/main" id="{A1E389EE-8B2B-AF48-B082-384FECDB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675">
            <a:off x="6874599" y="2618374"/>
            <a:ext cx="447201" cy="68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B12107-0C65-734B-B50D-4FA419C5642C}"/>
              </a:ext>
            </a:extLst>
          </p:cNvPr>
          <p:cNvCxnSpPr>
            <a:cxnSpLocks/>
          </p:cNvCxnSpPr>
          <p:nvPr/>
        </p:nvCxnSpPr>
        <p:spPr>
          <a:xfrm flipV="1">
            <a:off x="7411908" y="2613823"/>
            <a:ext cx="403105" cy="189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27255D-BE7C-0648-A833-DB5331BB13C5}"/>
              </a:ext>
            </a:extLst>
          </p:cNvPr>
          <p:cNvCxnSpPr>
            <a:cxnSpLocks/>
          </p:cNvCxnSpPr>
          <p:nvPr/>
        </p:nvCxnSpPr>
        <p:spPr>
          <a:xfrm flipV="1">
            <a:off x="6914134" y="1983564"/>
            <a:ext cx="260134" cy="30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DE5CEAA-7E42-7F4C-B163-5B4AEF91FB54}"/>
              </a:ext>
            </a:extLst>
          </p:cNvPr>
          <p:cNvSpPr/>
          <p:nvPr/>
        </p:nvSpPr>
        <p:spPr>
          <a:xfrm>
            <a:off x="6819023" y="1221809"/>
            <a:ext cx="863038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Game Server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646CCF1-638A-794A-9E18-B23F519F9AE3}"/>
              </a:ext>
            </a:extLst>
          </p:cNvPr>
          <p:cNvSpPr/>
          <p:nvPr/>
        </p:nvSpPr>
        <p:spPr>
          <a:xfrm>
            <a:off x="7815013" y="2150383"/>
            <a:ext cx="841788" cy="7487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</a:t>
            </a:r>
          </a:p>
          <a:p>
            <a:pPr algn="ctr"/>
            <a:r>
              <a:rPr lang="en-US"/>
              <a:t>Device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69AB32-AB09-FC42-B6B7-8568C1C793B1}"/>
              </a:ext>
            </a:extLst>
          </p:cNvPr>
          <p:cNvSpPr/>
          <p:nvPr/>
        </p:nvSpPr>
        <p:spPr>
          <a:xfrm>
            <a:off x="245231" y="3557964"/>
            <a:ext cx="2031927" cy="34010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Completion Status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C9422E8-2AAA-B246-9309-0ED578F106E4}"/>
              </a:ext>
            </a:extLst>
          </p:cNvPr>
          <p:cNvSpPr/>
          <p:nvPr/>
        </p:nvSpPr>
        <p:spPr>
          <a:xfrm>
            <a:off x="242836" y="3898069"/>
            <a:ext cx="2045855" cy="134478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accent6"/>
                </a:solidFill>
              </a:rPr>
              <a:t>Hardware Only</a:t>
            </a:r>
          </a:p>
          <a:p>
            <a:r>
              <a:rPr lang="en-US">
                <a:solidFill>
                  <a:schemeClr val="accent3"/>
                </a:solidFill>
              </a:rPr>
              <a:t>Firmware &amp;</a:t>
            </a:r>
          </a:p>
          <a:p>
            <a:r>
              <a:rPr lang="en-US">
                <a:solidFill>
                  <a:schemeClr val="accent3"/>
                </a:solidFill>
              </a:rPr>
              <a:t>Hardware</a:t>
            </a:r>
          </a:p>
          <a:p>
            <a:r>
              <a:rPr lang="en-US">
                <a:solidFill>
                  <a:schemeClr val="accent2"/>
                </a:solidFill>
              </a:rPr>
              <a:t>Not Started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3BBD1B7-D2EC-284A-AE84-CB5052C441C9}"/>
              </a:ext>
            </a:extLst>
          </p:cNvPr>
          <p:cNvSpPr/>
          <p:nvPr/>
        </p:nvSpPr>
        <p:spPr>
          <a:xfrm>
            <a:off x="1528229" y="4374116"/>
            <a:ext cx="659136" cy="20318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D4C54CF-58D7-404A-96BA-CFBB14AF0D6E}"/>
              </a:ext>
            </a:extLst>
          </p:cNvPr>
          <p:cNvSpPr/>
          <p:nvPr/>
        </p:nvSpPr>
        <p:spPr>
          <a:xfrm>
            <a:off x="1786093" y="4053924"/>
            <a:ext cx="400746" cy="20318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07856E-4A9F-AC47-A447-5BF2E3B87D4A}"/>
              </a:ext>
            </a:extLst>
          </p:cNvPr>
          <p:cNvSpPr/>
          <p:nvPr/>
        </p:nvSpPr>
        <p:spPr>
          <a:xfrm>
            <a:off x="1497551" y="4868544"/>
            <a:ext cx="659136" cy="20318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BB6EEA3-E821-404E-BBFC-646DB352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 progress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46BB0-024A-4C91-B74C-3E8B94905660}"/>
              </a:ext>
            </a:extLst>
          </p:cNvPr>
          <p:cNvSpPr txBox="1"/>
          <p:nvPr/>
        </p:nvSpPr>
        <p:spPr>
          <a:xfrm>
            <a:off x="6913553" y="4042466"/>
            <a:ext cx="53444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1600">
                <a:cs typeface="Calibri"/>
              </a:rPr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72125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457200" y="1276709"/>
            <a:ext cx="8229600" cy="530697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/>
              <a:t>ESP32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i="1"/>
              <a:t>Powerful Computational power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i="1"/>
              <a:t>Has necessary peripherals (GPIO, DAC, SPI)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i="1"/>
              <a:t>Can communicate on BLE and WIFI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i="1"/>
              <a:t>Low-cost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2200" i="1"/>
          </a:p>
          <a:p>
            <a:pPr marL="285750"/>
            <a:endParaRPr lang="en-US" sz="2200" i="1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Microcontroller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A3F84AF-8BB1-4269-8E19-0AA458214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22770"/>
              </p:ext>
            </p:extLst>
          </p:nvPr>
        </p:nvGraphicFramePr>
        <p:xfrm>
          <a:off x="823680" y="3494376"/>
          <a:ext cx="7803026" cy="25541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504">
                  <a:extLst>
                    <a:ext uri="{9D8B030D-6E8A-4147-A177-3AD203B41FA5}">
                      <a16:colId xmlns:a16="http://schemas.microsoft.com/office/drawing/2014/main" val="225084196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732355023"/>
                    </a:ext>
                  </a:extLst>
                </a:gridCol>
                <a:gridCol w="1341010">
                  <a:extLst>
                    <a:ext uri="{9D8B030D-6E8A-4147-A177-3AD203B41FA5}">
                      <a16:colId xmlns:a16="http://schemas.microsoft.com/office/drawing/2014/main" val="2854134997"/>
                    </a:ext>
                  </a:extLst>
                </a:gridCol>
                <a:gridCol w="1300504">
                  <a:extLst>
                    <a:ext uri="{9D8B030D-6E8A-4147-A177-3AD203B41FA5}">
                      <a16:colId xmlns:a16="http://schemas.microsoft.com/office/drawing/2014/main" val="2009625779"/>
                    </a:ext>
                  </a:extLst>
                </a:gridCol>
                <a:gridCol w="1300504">
                  <a:extLst>
                    <a:ext uri="{9D8B030D-6E8A-4147-A177-3AD203B41FA5}">
                      <a16:colId xmlns:a16="http://schemas.microsoft.com/office/drawing/2014/main" val="3695373796"/>
                    </a:ext>
                  </a:extLst>
                </a:gridCol>
                <a:gridCol w="1300504">
                  <a:extLst>
                    <a:ext uri="{9D8B030D-6E8A-4147-A177-3AD203B41FA5}">
                      <a16:colId xmlns:a16="http://schemas.microsoft.com/office/drawing/2014/main" val="3507215902"/>
                    </a:ext>
                  </a:extLst>
                </a:gridCol>
              </a:tblGrid>
              <a:tr h="627482">
                <a:tc>
                  <a:txBody>
                    <a:bodyPr/>
                    <a:lstStyle/>
                    <a:p>
                      <a:r>
                        <a:rPr lang="en-US"/>
                        <a:t>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WIFI/BLE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GPIO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102270"/>
                  </a:ext>
                </a:extLst>
              </a:tr>
              <a:tr h="627482">
                <a:tc>
                  <a:txBody>
                    <a:bodyPr/>
                    <a:lstStyle/>
                    <a:p>
                      <a:r>
                        <a:rPr lang="en-US"/>
                        <a:t>ESP32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Xtensa Dual-Core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 8-bit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$8.95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92494"/>
                  </a:ext>
                </a:extLst>
              </a:tr>
              <a:tr h="636989">
                <a:tc>
                  <a:txBody>
                    <a:bodyPr/>
                    <a:lstStyle/>
                    <a:p>
                      <a:r>
                        <a:rPr lang="en-US"/>
                        <a:t>ESP32-S2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Xtensa Single-Core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 8-bit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86409"/>
                  </a:ext>
                </a:extLst>
              </a:tr>
              <a:tr h="646497">
                <a:tc>
                  <a:txBody>
                    <a:bodyPr/>
                    <a:lstStyle/>
                    <a:p>
                      <a:r>
                        <a:rPr lang="en-US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Tensilica L106 32-Bit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$6.95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40736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2010218A-32FD-4892-9B2A-99EF9731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886" y="924643"/>
            <a:ext cx="1935126" cy="1217510"/>
          </a:xfrm>
          <a:prstGeom prst="rect">
            <a:avLst/>
          </a:prstGeom>
        </p:spPr>
      </p:pic>
      <p:pic>
        <p:nvPicPr>
          <p:cNvPr id="7" name="Picture 2" descr="@Sink-or-be-Sunk">
            <a:extLst>
              <a:ext uri="{FF2B5EF4-FFF2-40B4-BE49-F238E27FC236}">
                <a16:creationId xmlns:a16="http://schemas.microsoft.com/office/drawing/2014/main" id="{44B9F905-92AE-654A-ABF3-64C4A505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225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41895"/>
            <a:ext cx="8229600" cy="442912"/>
          </a:xfrm>
        </p:spPr>
        <p:txBody>
          <a:bodyPr anchor="t">
            <a:normAutofit/>
          </a:bodyPr>
          <a:lstStyle/>
          <a:p>
            <a:r>
              <a:rPr lang="en-US"/>
              <a:t>Embedded Software                                                         Server and API</a:t>
            </a:r>
          </a:p>
        </p:txBody>
      </p:sp>
      <p:graphicFrame>
        <p:nvGraphicFramePr>
          <p:cNvPr id="22" name="Text Placeholder 12">
            <a:extLst>
              <a:ext uri="{FF2B5EF4-FFF2-40B4-BE49-F238E27FC236}">
                <a16:creationId xmlns:a16="http://schemas.microsoft.com/office/drawing/2014/main" id="{0EB68D56-7894-4879-95DE-0A54D0C30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195022"/>
              </p:ext>
            </p:extLst>
          </p:nvPr>
        </p:nvGraphicFramePr>
        <p:xfrm>
          <a:off x="457200" y="1600201"/>
          <a:ext cx="3948530" cy="434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2" name="Text Placeholder 12">
            <a:extLst>
              <a:ext uri="{FF2B5EF4-FFF2-40B4-BE49-F238E27FC236}">
                <a16:creationId xmlns:a16="http://schemas.microsoft.com/office/drawing/2014/main" id="{73CBC7EE-7563-42AE-B9B6-39CD299DD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749419"/>
              </p:ext>
            </p:extLst>
          </p:nvPr>
        </p:nvGraphicFramePr>
        <p:xfrm>
          <a:off x="4815192" y="1580745"/>
          <a:ext cx="3948530" cy="434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Picture 2" descr="@Sink-or-be-Sunk">
            <a:extLst>
              <a:ext uri="{FF2B5EF4-FFF2-40B4-BE49-F238E27FC236}">
                <a16:creationId xmlns:a16="http://schemas.microsoft.com/office/drawing/2014/main" id="{13A00CB6-F52B-A445-BD0C-573D120B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4B69B6-10F1-CC4E-A523-BADE84F8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development status</a:t>
            </a:r>
          </a:p>
        </p:txBody>
      </p:sp>
    </p:spTree>
    <p:extLst>
      <p:ext uri="{BB962C8B-B14F-4D97-AF65-F5344CB8AC3E}">
        <p14:creationId xmlns:p14="http://schemas.microsoft.com/office/powerpoint/2010/main" val="200959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837A6A-3AB6-3044-84E0-0585F584A79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57200" y="941895"/>
            <a:ext cx="1889760" cy="442912"/>
          </a:xfrm>
        </p:spPr>
        <p:txBody>
          <a:bodyPr/>
          <a:lstStyle/>
          <a:p>
            <a:r>
              <a:rPr lang="en-US"/>
              <a:t>server account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8EF30-9DC1-EE47-AE84-3A64FC8C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2" y="1937678"/>
            <a:ext cx="4869319" cy="3553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1C9511-A261-CC44-981F-49C1B9EDD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23"/>
          <a:stretch/>
        </p:blipFill>
        <p:spPr>
          <a:xfrm>
            <a:off x="5195709" y="1937678"/>
            <a:ext cx="3497441" cy="3550795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57318E-AE05-D547-AEE7-DE77281030F0}"/>
              </a:ext>
            </a:extLst>
          </p:cNvPr>
          <p:cNvSpPr txBox="1">
            <a:spLocks/>
          </p:cNvSpPr>
          <p:nvPr/>
        </p:nvSpPr>
        <p:spPr>
          <a:xfrm>
            <a:off x="5054668" y="941895"/>
            <a:ext cx="3638482" cy="442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1" kern="1200" cap="all">
                <a:solidFill>
                  <a:srgbClr val="E3AE24"/>
                </a:solidFill>
                <a:latin typeface="Impact"/>
                <a:ea typeface="+mn-ea"/>
                <a:cs typeface="Impac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Jest game flow test cases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03273-D226-164D-BCDC-11DE2E5B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development status</a:t>
            </a:r>
          </a:p>
        </p:txBody>
      </p:sp>
      <p:pic>
        <p:nvPicPr>
          <p:cNvPr id="8" name="Picture 2" descr="@Sink-or-be-Sunk">
            <a:extLst>
              <a:ext uri="{FF2B5EF4-FFF2-40B4-BE49-F238E27FC236}">
                <a16:creationId xmlns:a16="http://schemas.microsoft.com/office/drawing/2014/main" id="{B66C20A3-0F98-5544-8B68-2FE2D421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38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Starting from Midterm Design Review</a:t>
            </a:r>
            <a:endParaRPr lang="en-US" sz="24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8BBEFA5-9C86-4E43-B7ED-7140532D1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384611"/>
              </p:ext>
            </p:extLst>
          </p:nvPr>
        </p:nvGraphicFramePr>
        <p:xfrm>
          <a:off x="1" y="1335219"/>
          <a:ext cx="9144003" cy="55227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0454">
                  <a:extLst>
                    <a:ext uri="{9D8B030D-6E8A-4147-A177-3AD203B41FA5}">
                      <a16:colId xmlns:a16="http://schemas.microsoft.com/office/drawing/2014/main" val="1232107091"/>
                    </a:ext>
                  </a:extLst>
                </a:gridCol>
                <a:gridCol w="1090507">
                  <a:extLst>
                    <a:ext uri="{9D8B030D-6E8A-4147-A177-3AD203B41FA5}">
                      <a16:colId xmlns:a16="http://schemas.microsoft.com/office/drawing/2014/main" val="4057920510"/>
                    </a:ext>
                  </a:extLst>
                </a:gridCol>
                <a:gridCol w="1090507">
                  <a:extLst>
                    <a:ext uri="{9D8B030D-6E8A-4147-A177-3AD203B41FA5}">
                      <a16:colId xmlns:a16="http://schemas.microsoft.com/office/drawing/2014/main" val="2224566162"/>
                    </a:ext>
                  </a:extLst>
                </a:gridCol>
                <a:gridCol w="1090507">
                  <a:extLst>
                    <a:ext uri="{9D8B030D-6E8A-4147-A177-3AD203B41FA5}">
                      <a16:colId xmlns:a16="http://schemas.microsoft.com/office/drawing/2014/main" val="238448155"/>
                    </a:ext>
                  </a:extLst>
                </a:gridCol>
                <a:gridCol w="1090507">
                  <a:extLst>
                    <a:ext uri="{9D8B030D-6E8A-4147-A177-3AD203B41FA5}">
                      <a16:colId xmlns:a16="http://schemas.microsoft.com/office/drawing/2014/main" val="1147920371"/>
                    </a:ext>
                  </a:extLst>
                </a:gridCol>
                <a:gridCol w="1090507">
                  <a:extLst>
                    <a:ext uri="{9D8B030D-6E8A-4147-A177-3AD203B41FA5}">
                      <a16:colId xmlns:a16="http://schemas.microsoft.com/office/drawing/2014/main" val="1978910383"/>
                    </a:ext>
                  </a:extLst>
                </a:gridCol>
                <a:gridCol w="1090507">
                  <a:extLst>
                    <a:ext uri="{9D8B030D-6E8A-4147-A177-3AD203B41FA5}">
                      <a16:colId xmlns:a16="http://schemas.microsoft.com/office/drawing/2014/main" val="60209451"/>
                    </a:ext>
                  </a:extLst>
                </a:gridCol>
                <a:gridCol w="1090507">
                  <a:extLst>
                    <a:ext uri="{9D8B030D-6E8A-4147-A177-3AD203B41FA5}">
                      <a16:colId xmlns:a16="http://schemas.microsoft.com/office/drawing/2014/main" val="228851368"/>
                    </a:ext>
                  </a:extLst>
                </a:gridCol>
              </a:tblGrid>
              <a:tr h="564507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9</a:t>
                      </a:r>
                    </a:p>
                    <a:p>
                      <a:pPr lvl="0">
                        <a:buNone/>
                      </a:pPr>
                      <a:r>
                        <a:rPr lang="en-US" sz="1100"/>
                        <a:t>10/18 - 10/22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10</a:t>
                      </a:r>
                    </a:p>
                    <a:p>
                      <a:pPr lvl="0">
                        <a:buNone/>
                      </a:pPr>
                      <a:r>
                        <a:rPr lang="en-US" sz="1100" u="none" strike="noStrike" noProof="0"/>
                        <a:t>10/25 - 10/29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11</a:t>
                      </a:r>
                    </a:p>
                    <a:p>
                      <a:pPr lvl="0">
                        <a:buNone/>
                      </a:pPr>
                      <a:r>
                        <a:rPr lang="en-US" sz="1100" u="none" strike="noStrike" noProof="0"/>
                        <a:t>11/1 - 11/5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12</a:t>
                      </a:r>
                    </a:p>
                    <a:p>
                      <a:pPr lvl="0">
                        <a:buNone/>
                      </a:pPr>
                      <a:r>
                        <a:rPr lang="en-US" sz="1100" u="none" strike="noStrike" noProof="0"/>
                        <a:t>11/8 - 11/12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13</a:t>
                      </a:r>
                    </a:p>
                    <a:p>
                      <a:pPr lvl="0">
                        <a:buNone/>
                      </a:pPr>
                      <a:r>
                        <a:rPr lang="en-US" sz="1100" u="none" strike="noStrike" noProof="0"/>
                        <a:t>11/15 - 11/19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14</a:t>
                      </a:r>
                    </a:p>
                    <a:p>
                      <a:pPr lvl="0">
                        <a:buNone/>
                      </a:pPr>
                      <a:r>
                        <a:rPr lang="en-US" sz="1100" u="none" strike="noStrike" noProof="0"/>
                        <a:t>11/22 - 11/26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15</a:t>
                      </a:r>
                    </a:p>
                    <a:p>
                      <a:pPr lvl="0">
                        <a:buNone/>
                      </a:pPr>
                      <a:r>
                        <a:rPr lang="en-US" sz="1100" u="none" strike="noStrike" noProof="0"/>
                        <a:t>11/29 - 12/3</a:t>
                      </a:r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187766"/>
                  </a:ext>
                </a:extLst>
              </a:tr>
              <a:tr h="335576">
                <a:tc>
                  <a:txBody>
                    <a:bodyPr/>
                    <a:lstStyle/>
                    <a:p>
                      <a:r>
                        <a:rPr lang="en-US" sz="1050"/>
                        <a:t>PCB's Ordered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593720"/>
                  </a:ext>
                </a:extLst>
              </a:tr>
              <a:tr h="4516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 u="none" strike="noStrike" noProof="0"/>
                        <a:t>Circuit Prototyping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Speaker &amp; Power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Speaker &amp; Power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Speaker &amp; Power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27086"/>
                  </a:ext>
                </a:extLst>
              </a:tr>
              <a:tr h="4516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/>
                        <a:t>Embedded Software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Speaker &amp; Motor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Speaker &amp; Motor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Organize Code 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Organize code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LED Array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72479"/>
                  </a:ext>
                </a:extLst>
              </a:tr>
              <a:tr h="4516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 u="none" strike="noStrike" noProof="0"/>
                        <a:t>Server Software Development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Web Game Interface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Web Game Interface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Game AI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Game AI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Testing with Physical device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032113"/>
                  </a:ext>
                </a:extLst>
              </a:tr>
              <a:tr h="6290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 u="none" strike="noStrike" noProof="0"/>
                        <a:t>MCU to Server Gameflow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Finish all MCU to server packets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Receive &amp; parse data from server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Use as full game flow operation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Debugging &amp; testing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461459"/>
                  </a:ext>
                </a:extLst>
              </a:tr>
              <a:tr h="335576">
                <a:tc>
                  <a:txBody>
                    <a:bodyPr/>
                    <a:lstStyle/>
                    <a:p>
                      <a:r>
                        <a:rPr lang="en-US" sz="1050"/>
                        <a:t>PCB Arrival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405279"/>
                  </a:ext>
                </a:extLst>
              </a:tr>
              <a:tr h="435476">
                <a:tc>
                  <a:txBody>
                    <a:bodyPr/>
                    <a:lstStyle/>
                    <a:p>
                      <a:r>
                        <a:rPr lang="en-US" sz="1050"/>
                        <a:t>Order 2nd Board 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Any Additional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Materials upon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PCB Arrival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208152"/>
                  </a:ext>
                </a:extLst>
              </a:tr>
              <a:tr h="451605">
                <a:tc>
                  <a:txBody>
                    <a:bodyPr/>
                    <a:lstStyle/>
                    <a:p>
                      <a:r>
                        <a:rPr lang="en-US" sz="1050"/>
                        <a:t>1st Board Construction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Soldering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Soldering &amp; Placement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Full Assembly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453556"/>
                  </a:ext>
                </a:extLst>
              </a:tr>
              <a:tr h="4516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 u="none" strike="noStrike" noProof="0"/>
                        <a:t>2nd Board Construction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1100" kern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1100" kern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Soldering &amp; Placement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Full Assembly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1100" kern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975887"/>
                  </a:ext>
                </a:extLst>
              </a:tr>
              <a:tr h="629022">
                <a:tc>
                  <a:txBody>
                    <a:bodyPr/>
                    <a:lstStyle/>
                    <a:p>
                      <a:r>
                        <a:rPr lang="en-US" sz="1050"/>
                        <a:t>Hardware/ Software debugged &amp; implemented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Implement &amp; debug on Board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Implement &amp; debug on Board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Implement &amp; debug on board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Implement &amp; debug on both boards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18091"/>
                  </a:ext>
                </a:extLst>
              </a:tr>
              <a:tr h="3355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buNone/>
                      </a:pPr>
                      <a:endParaRPr lang="en-US" sz="1100" kern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buNone/>
                      </a:pPr>
                      <a:endParaRPr lang="en-US" sz="1100" kern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buNone/>
                      </a:pPr>
                      <a:endParaRPr lang="en-US" sz="1100" kern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16711"/>
                  </a:ext>
                </a:extLst>
              </a:tr>
            </a:tbl>
          </a:graphicData>
        </a:graphic>
      </p:graphicFrame>
      <p:pic>
        <p:nvPicPr>
          <p:cNvPr id="7" name="Picture 2" descr="@Sink-or-be-Sunk">
            <a:extLst>
              <a:ext uri="{FF2B5EF4-FFF2-40B4-BE49-F238E27FC236}">
                <a16:creationId xmlns:a16="http://schemas.microsoft.com/office/drawing/2014/main" id="{67A401C2-DCB4-8847-BB18-748FC6653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1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814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908050" y="315913"/>
            <a:ext cx="8235950" cy="747712"/>
          </a:xfrm>
        </p:spPr>
        <p:txBody>
          <a:bodyPr/>
          <a:lstStyle/>
          <a:p>
            <a:r>
              <a:rPr lang="en-US" dirty="0"/>
              <a:t>3D Printing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4294967295"/>
          </p:nvPr>
        </p:nvSpPr>
        <p:spPr>
          <a:xfrm>
            <a:off x="889000" y="315913"/>
            <a:ext cx="7346950" cy="1247073"/>
          </a:xfrm>
        </p:spPr>
        <p:txBody>
          <a:bodyPr>
            <a:noAutofit/>
          </a:bodyPr>
          <a:lstStyle/>
          <a:p>
            <a:pPr algn="ctr"/>
            <a:r>
              <a:rPr lang="en-US" sz="7200" b="1">
                <a:latin typeface="Angsana New" panose="02020603050405020304" pitchFamily="18" charset="-34"/>
                <a:cs typeface="Angsana New" panose="02020603050405020304" pitchFamily="18" charset="-34"/>
              </a:rPr>
              <a:t>Questions?</a:t>
            </a:r>
          </a:p>
        </p:txBody>
      </p:sp>
      <p:pic>
        <p:nvPicPr>
          <p:cNvPr id="5" name="Picture 2" descr="@Sink-or-be-Sunk">
            <a:extLst>
              <a:ext uri="{FF2B5EF4-FFF2-40B4-BE49-F238E27FC236}">
                <a16:creationId xmlns:a16="http://schemas.microsoft.com/office/drawing/2014/main" id="{D0A9316F-903D-0140-B689-CCC60979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72" y="1970533"/>
            <a:ext cx="4025206" cy="40252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9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457200" y="1276709"/>
            <a:ext cx="8229600" cy="530697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err="1"/>
              <a:t>Worldsemi</a:t>
            </a:r>
            <a:r>
              <a:rPr lang="en-US" sz="2200" i="1"/>
              <a:t> WS2812C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i="1"/>
              <a:t>Individually soldered LEDs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i="1"/>
              <a:t>Data-in to Data-out line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i="1"/>
              <a:t>Automatically utilizes PWM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i="1"/>
              <a:t>LED strips use these, but take more power and money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2200" i="1"/>
          </a:p>
          <a:p>
            <a:pPr marL="285750"/>
            <a:endParaRPr lang="en-US" sz="2200" i="1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LED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A3F84AF-8BB1-4269-8E19-0AA458214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28905"/>
              </p:ext>
            </p:extLst>
          </p:nvPr>
        </p:nvGraphicFramePr>
        <p:xfrm>
          <a:off x="1606680" y="3341376"/>
          <a:ext cx="6501656" cy="27204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414">
                  <a:extLst>
                    <a:ext uri="{9D8B030D-6E8A-4147-A177-3AD203B41FA5}">
                      <a16:colId xmlns:a16="http://schemas.microsoft.com/office/drawing/2014/main" val="225084196"/>
                    </a:ext>
                  </a:extLst>
                </a:gridCol>
                <a:gridCol w="1625414">
                  <a:extLst>
                    <a:ext uri="{9D8B030D-6E8A-4147-A177-3AD203B41FA5}">
                      <a16:colId xmlns:a16="http://schemas.microsoft.com/office/drawing/2014/main" val="2732355023"/>
                    </a:ext>
                  </a:extLst>
                </a:gridCol>
                <a:gridCol w="1625414">
                  <a:extLst>
                    <a:ext uri="{9D8B030D-6E8A-4147-A177-3AD203B41FA5}">
                      <a16:colId xmlns:a16="http://schemas.microsoft.com/office/drawing/2014/main" val="2854134997"/>
                    </a:ext>
                  </a:extLst>
                </a:gridCol>
                <a:gridCol w="1625414">
                  <a:extLst>
                    <a:ext uri="{9D8B030D-6E8A-4147-A177-3AD203B41FA5}">
                      <a16:colId xmlns:a16="http://schemas.microsoft.com/office/drawing/2014/main" val="3507215902"/>
                    </a:ext>
                  </a:extLst>
                </a:gridCol>
              </a:tblGrid>
              <a:tr h="9030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LED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Power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Price per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102270"/>
                  </a:ext>
                </a:extLst>
              </a:tr>
              <a:tr h="903011">
                <a:tc>
                  <a:txBody>
                    <a:bodyPr/>
                    <a:lstStyle/>
                    <a:p>
                      <a:r>
                        <a:rPr lang="en-US"/>
                        <a:t>WS2812C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Daisy-Chained Shift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92494"/>
                  </a:ext>
                </a:extLst>
              </a:tr>
              <a:tr h="903011">
                <a:tc>
                  <a:txBody>
                    <a:bodyPr/>
                    <a:lstStyle/>
                    <a:p>
                      <a:r>
                        <a:rPr lang="en-US"/>
                        <a:t>LED Strips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Individually Addressable LEDs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~15 - 45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$20 - 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864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19315F30-1658-4BEF-814A-E1488A6E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425" y="922088"/>
            <a:ext cx="2784150" cy="1962825"/>
          </a:xfrm>
          <a:prstGeom prst="rect">
            <a:avLst/>
          </a:prstGeom>
        </p:spPr>
      </p:pic>
      <p:pic>
        <p:nvPicPr>
          <p:cNvPr id="7" name="Picture 2" descr="@Sink-or-be-Sunk">
            <a:extLst>
              <a:ext uri="{FF2B5EF4-FFF2-40B4-BE49-F238E27FC236}">
                <a16:creationId xmlns:a16="http://schemas.microsoft.com/office/drawing/2014/main" id="{7F54321B-DD48-DD40-89F8-B1BF51ED1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77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457200" y="1276709"/>
            <a:ext cx="8229600" cy="530697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Motor – </a:t>
            </a:r>
            <a:r>
              <a:rPr lang="en-US" sz="2200" err="1"/>
              <a:t>Jinlong</a:t>
            </a:r>
            <a:r>
              <a:rPr lang="en-US" sz="2200"/>
              <a:t> JQ24-35F580C - $5.46</a:t>
            </a:r>
            <a:endParaRPr lang="en-US" sz="2200" i="1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/>
              <a:t>DC Vibration Motor for response to game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Keypad – Technological Arts 4x4 Matrix Keypad - $8.00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/>
              <a:t>Utilized from ECE362 for User Coordinate input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/>
              <a:t>Through Hole 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LCD – Orient Display AMC1602AR-B - $12.69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/>
              <a:t>16x2 Blue LCD character Display Module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/>
              <a:t>SPI communication for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Speaker – </a:t>
            </a:r>
            <a:r>
              <a:rPr lang="en-US" sz="2200" err="1"/>
              <a:t>Soberton</a:t>
            </a:r>
            <a:r>
              <a:rPr lang="en-US" sz="2200"/>
              <a:t> SP-4005Y - $1.85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/>
              <a:t>General Purpose 400 Hz – 5 </a:t>
            </a:r>
            <a:r>
              <a:rPr lang="en-US" sz="2200" err="1"/>
              <a:t>Khz</a:t>
            </a:r>
            <a:r>
              <a:rPr lang="en-US" sz="2200"/>
              <a:t> Speaker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/>
              <a:t>Plays sounds in response to game events </a:t>
            </a:r>
          </a:p>
          <a:p>
            <a:pPr marL="285750"/>
            <a:endParaRPr lang="en-US" sz="2200" i="1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Motor, Keypad, LCD, Speaker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D0C9B7-48A1-4140-9D5F-C2F04F7E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923" y="3330150"/>
            <a:ext cx="1958248" cy="879751"/>
          </a:xfrm>
          <a:prstGeom prst="rect">
            <a:avLst/>
          </a:prstGeom>
        </p:spPr>
      </p:pic>
      <p:pic>
        <p:nvPicPr>
          <p:cNvPr id="5" name="Picture 5" descr="A picture containing cup&#10;&#10;Description automatically generated">
            <a:extLst>
              <a:ext uri="{FF2B5EF4-FFF2-40B4-BE49-F238E27FC236}">
                <a16:creationId xmlns:a16="http://schemas.microsoft.com/office/drawing/2014/main" id="{E4491877-10CF-467F-8FBD-248CAD51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00" y="4209901"/>
            <a:ext cx="2212200" cy="1883604"/>
          </a:xfrm>
          <a:prstGeom prst="rect">
            <a:avLst/>
          </a:prstGeom>
        </p:spPr>
      </p:pic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30CBEB5-1A0C-4DBA-8A47-A3CD8A30E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400" y="1976952"/>
            <a:ext cx="1438200" cy="1203096"/>
          </a:xfrm>
          <a:prstGeom prst="rect">
            <a:avLst/>
          </a:prstGeom>
        </p:spPr>
      </p:pic>
      <p:pic>
        <p:nvPicPr>
          <p:cNvPr id="7" name="Picture 8" descr="A picture containing gear&#10;&#10;Description automatically generated">
            <a:extLst>
              <a:ext uri="{FF2B5EF4-FFF2-40B4-BE49-F238E27FC236}">
                <a16:creationId xmlns:a16="http://schemas.microsoft.com/office/drawing/2014/main" id="{C771A2DD-B16E-4644-A507-FFFBB6074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120" y="975319"/>
            <a:ext cx="1127051" cy="1176359"/>
          </a:xfrm>
          <a:prstGeom prst="rect">
            <a:avLst/>
          </a:prstGeom>
        </p:spPr>
      </p:pic>
      <p:pic>
        <p:nvPicPr>
          <p:cNvPr id="9" name="Picture 2" descr="@Sink-or-be-Sunk">
            <a:extLst>
              <a:ext uri="{FF2B5EF4-FFF2-40B4-BE49-F238E27FC236}">
                <a16:creationId xmlns:a16="http://schemas.microsoft.com/office/drawing/2014/main" id="{0E8760CE-8338-FE4E-BE0D-FD94578BC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31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457200" y="1276709"/>
            <a:ext cx="8229600" cy="530697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Boat Detection</a:t>
            </a:r>
          </a:p>
          <a:p>
            <a:pPr marL="1028700" lvl="1" indent="-285750">
              <a:buFont typeface="Arial,Sans-Serif" panose="020B0604020202020204" pitchFamily="34" charset="0"/>
              <a:buChar char="•"/>
            </a:pPr>
            <a:r>
              <a:rPr lang="en-US" sz="2200" dirty="0"/>
              <a:t>Boats have a 4-pin male connector on tip and tail of boat</a:t>
            </a:r>
          </a:p>
          <a:p>
            <a:pPr marL="1028700" lvl="1" indent="-285750">
              <a:buFont typeface="Arial,Sans-Serif" panose="020B0604020202020204" pitchFamily="34" charset="0"/>
              <a:buChar char="•"/>
            </a:pPr>
            <a:r>
              <a:rPr lang="en-US" sz="2200" dirty="0"/>
              <a:t>Plugs into a 4-pin female connector that creates a High voltage level</a:t>
            </a:r>
          </a:p>
          <a:p>
            <a:pPr marL="1028700" lvl="1">
              <a:buFont typeface="Arial,Sans-Serif" panose="020B0604020202020204" pitchFamily="34" charset="0"/>
              <a:buChar char="•"/>
            </a:pPr>
            <a:r>
              <a:rPr lang="en-US" sz="2200" dirty="0"/>
              <a:t>Software detects boat information on length</a:t>
            </a:r>
            <a:endParaRPr lang="en-US" dirty="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200" dirty="0"/>
              <a:t>Power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5 Volt USB Charging brick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Switching Regulator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Backup LiPo Battery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342900"/>
            <a:endParaRPr lang="en-US" sz="2200" dirty="0"/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2200" i="1" dirty="0"/>
          </a:p>
          <a:p>
            <a:pPr marL="285750"/>
            <a:endParaRPr lang="en-US" sz="2200" i="1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924643"/>
            <a:ext cx="8229600" cy="442912"/>
          </a:xfrm>
        </p:spPr>
        <p:txBody>
          <a:bodyPr/>
          <a:lstStyle/>
          <a:p>
            <a:r>
              <a:rPr lang="en-US" sz="2400"/>
              <a:t>Boat detection &amp; Power</a:t>
            </a: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C891737-334F-4657-A004-39264B685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6" r="71864" b="58730"/>
          <a:stretch/>
        </p:blipFill>
        <p:spPr>
          <a:xfrm>
            <a:off x="7592400" y="2081475"/>
            <a:ext cx="1552403" cy="2342553"/>
          </a:xfrm>
          <a:prstGeom prst="rect">
            <a:avLst/>
          </a:prstGeom>
        </p:spPr>
      </p:pic>
      <p:pic>
        <p:nvPicPr>
          <p:cNvPr id="6" name="Picture 2" descr="@Sink-or-be-Sunk">
            <a:extLst>
              <a:ext uri="{FF2B5EF4-FFF2-40B4-BE49-F238E27FC236}">
                <a16:creationId xmlns:a16="http://schemas.microsoft.com/office/drawing/2014/main" id="{A12CAE8B-D0FA-B245-B5E7-66E9DD716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BBF61EE-F63C-4849-9DFE-4879FAD0C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268" y="3676649"/>
            <a:ext cx="1489911" cy="1489911"/>
          </a:xfrm>
          <a:prstGeom prst="rect">
            <a:avLst/>
          </a:prstGeom>
        </p:spPr>
      </p:pic>
      <p:pic>
        <p:nvPicPr>
          <p:cNvPr id="5" name="Picture 6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49BB56AA-1826-4034-92A6-71ABA4BCF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583" y="4794583"/>
            <a:ext cx="1565109" cy="15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CDEE-91B8-4847-B503-9B334B5F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BAttery</a:t>
            </a:r>
            <a:r>
              <a:rPr lang="en-US"/>
              <a:t> </a:t>
            </a:r>
            <a:r>
              <a:rPr lang="en-US" err="1"/>
              <a:t>POwer</a:t>
            </a:r>
            <a:r>
              <a:rPr lang="en-US"/>
              <a:t> Calculations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A62D8-1D27-458D-9597-A913098132D9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B1566E-A93F-4A42-B8B0-F6CBB39D5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82803"/>
              </p:ext>
            </p:extLst>
          </p:nvPr>
        </p:nvGraphicFramePr>
        <p:xfrm>
          <a:off x="310147" y="1128010"/>
          <a:ext cx="8579010" cy="56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705">
                  <a:extLst>
                    <a:ext uri="{9D8B030D-6E8A-4147-A177-3AD203B41FA5}">
                      <a16:colId xmlns:a16="http://schemas.microsoft.com/office/drawing/2014/main" val="672874384"/>
                    </a:ext>
                  </a:extLst>
                </a:gridCol>
                <a:gridCol w="1417181">
                  <a:extLst>
                    <a:ext uri="{9D8B030D-6E8A-4147-A177-3AD203B41FA5}">
                      <a16:colId xmlns:a16="http://schemas.microsoft.com/office/drawing/2014/main" val="3043490564"/>
                    </a:ext>
                  </a:extLst>
                </a:gridCol>
                <a:gridCol w="1644943">
                  <a:extLst>
                    <a:ext uri="{9D8B030D-6E8A-4147-A177-3AD203B41FA5}">
                      <a16:colId xmlns:a16="http://schemas.microsoft.com/office/drawing/2014/main" val="3328319012"/>
                    </a:ext>
                  </a:extLst>
                </a:gridCol>
                <a:gridCol w="1973932">
                  <a:extLst>
                    <a:ext uri="{9D8B030D-6E8A-4147-A177-3AD203B41FA5}">
                      <a16:colId xmlns:a16="http://schemas.microsoft.com/office/drawing/2014/main" val="1674894276"/>
                    </a:ext>
                  </a:extLst>
                </a:gridCol>
                <a:gridCol w="1670249">
                  <a:extLst>
                    <a:ext uri="{9D8B030D-6E8A-4147-A177-3AD203B41FA5}">
                      <a16:colId xmlns:a16="http://schemas.microsoft.com/office/drawing/2014/main" val="3234382997"/>
                    </a:ext>
                  </a:extLst>
                </a:gridCol>
              </a:tblGrid>
              <a:tr h="448989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description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voltage (V)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current (mA)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quantity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power (watt)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82677116"/>
                  </a:ext>
                </a:extLst>
              </a:tr>
              <a:tr h="424046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ESP32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3.3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750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2.475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3978269"/>
                  </a:ext>
                </a:extLst>
              </a:tr>
              <a:tr h="448989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LED RGB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3.3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15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128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6.336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06676952"/>
                  </a:ext>
                </a:extLst>
              </a:tr>
              <a:tr h="424046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LCD Screen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3.3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250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0.825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260162006"/>
                  </a:ext>
                </a:extLst>
              </a:tr>
              <a:tr h="448989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Speaker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1.000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94239075"/>
                  </a:ext>
                </a:extLst>
              </a:tr>
              <a:tr h="424046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Resistive Ships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3.3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0.00033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0.000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580851351"/>
                  </a:ext>
                </a:extLst>
              </a:tr>
              <a:tr h="448989"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1015.00033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10.636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41169499"/>
                  </a:ext>
                </a:extLst>
              </a:tr>
              <a:tr h="424046"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790.712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Total RSS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6.925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079721570"/>
                  </a:ext>
                </a:extLst>
              </a:tr>
              <a:tr h="424046"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45817536"/>
                  </a:ext>
                </a:extLst>
              </a:tr>
              <a:tr h="448989"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Battery (Min)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3.7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2600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9.62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37137024"/>
                  </a:ext>
                </a:extLst>
              </a:tr>
              <a:tr h="424046"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761228285"/>
                  </a:ext>
                </a:extLst>
              </a:tr>
              <a:tr h="448989"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err="1">
                          <a:effectLst/>
                        </a:rPr>
                        <a:t>hrs</a:t>
                      </a:r>
                      <a:r>
                        <a:rPr lang="en-US" sz="1800">
                          <a:effectLst/>
                        </a:rPr>
                        <a:t>-&gt;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Play Time (Min)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0.90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38923836"/>
                  </a:ext>
                </a:extLst>
              </a:tr>
              <a:tr h="424046"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>
                          <a:effectLst/>
                        </a:rPr>
                        <a:t>Play Time (</a:t>
                      </a:r>
                      <a:r>
                        <a:rPr lang="en-US" sz="1800" err="1">
                          <a:effectLst/>
                        </a:rPr>
                        <a:t>Typ</a:t>
                      </a:r>
                      <a:r>
                        <a:rPr lang="en-US" sz="1800">
                          <a:effectLst/>
                        </a:rPr>
                        <a:t>)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>
                          <a:effectLst/>
                        </a:rPr>
                        <a:t>1.39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41210020"/>
                  </a:ext>
                </a:extLst>
              </a:tr>
            </a:tbl>
          </a:graphicData>
        </a:graphic>
      </p:graphicFrame>
      <p:pic>
        <p:nvPicPr>
          <p:cNvPr id="8" name="Picture 2" descr="@Sink-or-be-Sunk">
            <a:extLst>
              <a:ext uri="{FF2B5EF4-FFF2-40B4-BE49-F238E27FC236}">
                <a16:creationId xmlns:a16="http://schemas.microsoft.com/office/drawing/2014/main" id="{C6D04ABB-76AE-A34E-A117-A0C4F457F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88" y="0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02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20447</TotalTime>
  <Words>1481</Words>
  <Application>Microsoft Macintosh PowerPoint</Application>
  <PresentationFormat>On-screen Show (4:3)</PresentationFormat>
  <Paragraphs>514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Angsana New</vt:lpstr>
      <vt:lpstr>Arial</vt:lpstr>
      <vt:lpstr>Arial,Sans-Serif</vt:lpstr>
      <vt:lpstr>Calibri</vt:lpstr>
      <vt:lpstr>Impact</vt:lpstr>
      <vt:lpstr>Lucida Grande</vt:lpstr>
      <vt:lpstr>Office Theme</vt:lpstr>
      <vt:lpstr>ECE477 Midterm Design Review: Team 8</vt:lpstr>
      <vt:lpstr>Outline</vt:lpstr>
      <vt:lpstr>Project Overview</vt:lpstr>
      <vt:lpstr>PSSCs</vt:lpstr>
      <vt:lpstr>Major Components</vt:lpstr>
      <vt:lpstr>Major Components</vt:lpstr>
      <vt:lpstr>Major Components</vt:lpstr>
      <vt:lpstr>Major Components</vt:lpstr>
      <vt:lpstr>BAttery POwer Calculations</vt:lpstr>
      <vt:lpstr>Block Diagram</vt:lpstr>
      <vt:lpstr>Packaging Design</vt:lpstr>
      <vt:lpstr>Packaging Design</vt:lpstr>
      <vt:lpstr>Packaging Design</vt:lpstr>
      <vt:lpstr>Electrical Schematic – Grid pcb</vt:lpstr>
      <vt:lpstr>Electrical Schematic – Grid pcb</vt:lpstr>
      <vt:lpstr>Electrical Schematic – Grid pcb</vt:lpstr>
      <vt:lpstr>Electrical Schematic – Grid pcb</vt:lpstr>
      <vt:lpstr>Electrical Schematic – Grid pcb</vt:lpstr>
      <vt:lpstr>Electrical Schematic – ESP pcb</vt:lpstr>
      <vt:lpstr>Electrical Schematic – ESP pcb</vt:lpstr>
      <vt:lpstr>Electrical Schematic – ESP pcb</vt:lpstr>
      <vt:lpstr>Electrical Schematic – ESP pcb</vt:lpstr>
      <vt:lpstr>Electrical Schematic – ESP pcb</vt:lpstr>
      <vt:lpstr>Electrical Schematic – ESP pcb</vt:lpstr>
      <vt:lpstr>Electrical Schematic – ESP pcb</vt:lpstr>
      <vt:lpstr>Electrical Schematic – ESP pcb</vt:lpstr>
      <vt:lpstr>Electrical Schematic – ESP pcb</vt:lpstr>
      <vt:lpstr>Electrical Schematic – ESP pcb</vt:lpstr>
      <vt:lpstr>Electrical Schematic – ESP pcb</vt:lpstr>
      <vt:lpstr>Electrical Schematic – ESP pcb</vt:lpstr>
      <vt:lpstr>PCB Layout – Grid PCB</vt:lpstr>
      <vt:lpstr>PCB Layout – Grid PCB</vt:lpstr>
      <vt:lpstr>PCB Layout – Grid PCB</vt:lpstr>
      <vt:lpstr>PCB Layout – Grid PCB</vt:lpstr>
      <vt:lpstr>PCB Layout – ESP PCB</vt:lpstr>
      <vt:lpstr>PCB Layout – ESP PCB</vt:lpstr>
      <vt:lpstr>PCB Layout – ESP PCB</vt:lpstr>
      <vt:lpstr>PCB Layout – ESP PCB</vt:lpstr>
      <vt:lpstr>PCB Layout – ESP PCB</vt:lpstr>
      <vt:lpstr>PCB Layout – ESP PCB</vt:lpstr>
      <vt:lpstr>PCB Layout – ESP PCB</vt:lpstr>
      <vt:lpstr>PCB Layout – ESP PCB</vt:lpstr>
      <vt:lpstr>PCB Layout – ESP PCB</vt:lpstr>
      <vt:lpstr>PCB Layout – ESP PCB</vt:lpstr>
      <vt:lpstr>PCB Layout – ESP PCB</vt:lpstr>
      <vt:lpstr>PCB Layout – ESP PCB</vt:lpstr>
      <vt:lpstr>PCB Layout</vt:lpstr>
      <vt:lpstr>Prototype progress</vt:lpstr>
      <vt:lpstr>Prototype progress</vt:lpstr>
      <vt:lpstr>Software development status</vt:lpstr>
      <vt:lpstr>software development status</vt:lpstr>
      <vt:lpstr>Project Timeline</vt:lpstr>
      <vt:lpstr>3D Printing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TITLE SECOND LINE AND THIRD LINE</dc:title>
  <dc:creator>Purdue Marketing Communications</dc:creator>
  <cp:lastModifiedBy>Joseph Glenn Mislansky</cp:lastModifiedBy>
  <cp:revision>321</cp:revision>
  <cp:lastPrinted>2012-02-14T22:31:46Z</cp:lastPrinted>
  <dcterms:created xsi:type="dcterms:W3CDTF">2011-09-20T15:44:26Z</dcterms:created>
  <dcterms:modified xsi:type="dcterms:W3CDTF">2021-10-14T12:21:01Z</dcterms:modified>
</cp:coreProperties>
</file>